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0E2246-5E82-44CA-BBAE-6B7ABE1361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4757" y="-67186"/>
            <a:ext cx="9755187" cy="2080544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Презентация на тему: Герои ульяновской области.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66DDB63-5377-40AA-98A9-376F13EEB0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21315199">
            <a:off x="731980" y="3153833"/>
            <a:ext cx="10140740" cy="550333"/>
          </a:xfrm>
        </p:spPr>
        <p:txBody>
          <a:bodyPr/>
          <a:lstStyle/>
          <a:p>
            <a:r>
              <a:rPr lang="ru-RU" sz="1600" dirty="0"/>
              <a:t>Выполнили: Ученики 5 класса</a:t>
            </a:r>
          </a:p>
          <a:p>
            <a:r>
              <a:rPr lang="ru-RU" sz="1600" dirty="0"/>
              <a:t>Руководитель: Белоусова Наталья Юрьевна</a:t>
            </a:r>
          </a:p>
        </p:txBody>
      </p:sp>
    </p:spTree>
    <p:extLst>
      <p:ext uri="{BB962C8B-B14F-4D97-AF65-F5344CB8AC3E}">
        <p14:creationId xmlns:p14="http://schemas.microsoft.com/office/powerpoint/2010/main" val="23435457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697155-F50A-4D14-8FDA-0D6AD7509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16" y="73404"/>
            <a:ext cx="3173135" cy="1151965"/>
          </a:xfrm>
        </p:spPr>
        <p:txBody>
          <a:bodyPr>
            <a:normAutofit/>
          </a:bodyPr>
          <a:lstStyle/>
          <a:p>
            <a:r>
              <a:rPr lang="ru-RU" sz="1800" dirty="0"/>
              <a:t>Документально-хроникальный очерк «с пушкой от </a:t>
            </a:r>
            <a:r>
              <a:rPr lang="ru-RU" sz="1800" dirty="0" err="1"/>
              <a:t>Сталининграда</a:t>
            </a:r>
            <a:r>
              <a:rPr lang="ru-RU" sz="1800" dirty="0"/>
              <a:t> до берлина».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A1D605CB-BF48-48CC-BF2C-2828AE6E0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5370"/>
            <a:ext cx="3305262" cy="44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A50F9E0A-E51B-418B-9C50-ABCB9F96B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299" y="89480"/>
            <a:ext cx="3414320" cy="4552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F09BB451-8955-424D-B7FA-8D59E7B50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194" y="209724"/>
            <a:ext cx="3869422" cy="515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473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27BC630A-EF03-4B66-995E-4B7E4FCE8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02" y="75501"/>
            <a:ext cx="3707934" cy="494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E511B8B4-5EE8-4878-A188-2051C8553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474" y="209724"/>
            <a:ext cx="3548543" cy="473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>
            <a:extLst>
              <a:ext uri="{FF2B5EF4-FFF2-40B4-BE49-F238E27FC236}">
                <a16:creationId xmlns:a16="http://schemas.microsoft.com/office/drawing/2014/main" id="{5263D918-74C1-4841-AE87-D58B9603F7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355" y="75501"/>
            <a:ext cx="3649210" cy="486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408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FA485661-459F-4428-9CCC-6E9D46D931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95" y="304799"/>
            <a:ext cx="3600800" cy="480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7B32D58E-37CD-487B-9187-E002D51DF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105" y="394282"/>
            <a:ext cx="3533688" cy="471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F43A3025-33A7-4407-A1B0-2302366E3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003" y="70376"/>
            <a:ext cx="3953840" cy="492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217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1A3F32-D3FE-48A3-9074-DD656B34D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9817"/>
            <a:ext cx="4020423" cy="1151965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Именем полного кавалера ордена Славы Александра Сидорова названа одна из улиц посёлка Старая Майна, на Аллее Героев установлен его бюст.</a:t>
            </a: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1AB878DA-F3D6-4F90-AE23-4E2390553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2" y="1261782"/>
            <a:ext cx="5743662" cy="430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4CB40422-5A56-40EE-A9A0-A9FED622A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856" y="242520"/>
            <a:ext cx="3995257" cy="532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840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CC36A7-70D5-4E1E-B0B0-85FC4E100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689" y="1918982"/>
            <a:ext cx="10396882" cy="1151965"/>
          </a:xfrm>
        </p:spPr>
        <p:txBody>
          <a:bodyPr/>
          <a:lstStyle/>
          <a:p>
            <a:pPr algn="ctr"/>
            <a:r>
              <a:rPr lang="ru-RU" dirty="0"/>
              <a:t>Спасибо за 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27943170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6924D28-7475-42E3-A66A-910727FF7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080" y="2783048"/>
            <a:ext cx="10396882" cy="1151965"/>
          </a:xfrm>
        </p:spPr>
        <p:txBody>
          <a:bodyPr>
            <a:normAutofit fontScale="90000"/>
          </a:bodyPr>
          <a:lstStyle/>
          <a:p>
            <a:pPr algn="r" fontAlgn="base"/>
            <a:r>
              <a:rPr lang="ru-RU" sz="2700" dirty="0"/>
              <a:t>Сколько было линий тех</a:t>
            </a:r>
            <a:br>
              <a:rPr lang="ru-RU" sz="2700" dirty="0"/>
            </a:br>
            <a:r>
              <a:rPr lang="ru-RU" sz="2700" dirty="0"/>
              <a:t>                                     огня,</a:t>
            </a:r>
            <a:br>
              <a:rPr lang="ru-RU" sz="2700" dirty="0"/>
            </a:br>
            <a:r>
              <a:rPr lang="ru-RU" sz="2700" dirty="0"/>
              <a:t>                                                                                       И потерь, и горьких неудач…</a:t>
            </a:r>
            <a:br>
              <a:rPr lang="ru-RU" sz="2700" dirty="0"/>
            </a:br>
            <a:r>
              <a:rPr lang="ru-RU" sz="2700" dirty="0"/>
              <a:t>                                                                                          Всё равно мы выстоять смогли.</a:t>
            </a:r>
            <a:br>
              <a:rPr lang="ru-RU" sz="2700" dirty="0"/>
            </a:br>
            <a:r>
              <a:rPr lang="ru-RU" sz="2700" dirty="0"/>
              <a:t>                                                                                           Наша слава, мужество и стать –</a:t>
            </a:r>
            <a:br>
              <a:rPr lang="ru-RU" sz="2700" dirty="0"/>
            </a:br>
            <a:r>
              <a:rPr lang="ru-RU" sz="2700" dirty="0"/>
              <a:t>Красной нитью в жизни пролегли.</a:t>
            </a:r>
            <a:br>
              <a:rPr lang="ru-RU" sz="2700" dirty="0"/>
            </a:br>
            <a:r>
              <a:rPr lang="ru-RU" sz="2700" dirty="0"/>
              <a:t>                                                                                                        Есть что</a:t>
            </a:r>
            <a:br>
              <a:rPr lang="ru-RU" sz="2700" dirty="0"/>
            </a:br>
            <a:r>
              <a:rPr lang="ru-RU" sz="2700" dirty="0"/>
              <a:t>                         поколеньям</a:t>
            </a:r>
            <a:br>
              <a:rPr lang="ru-RU" sz="2700" dirty="0"/>
            </a:br>
            <a:r>
              <a:rPr lang="ru-RU" sz="2700" dirty="0"/>
              <a:t>                                     передать!</a:t>
            </a:r>
            <a:br>
              <a:rPr lang="ru-RU" sz="2700" dirty="0"/>
            </a:br>
            <a:br>
              <a:rPr lang="ru-RU" dirty="0"/>
            </a:br>
            <a:r>
              <a:rPr lang="ru-RU" sz="1300" dirty="0"/>
              <a:t>Татьяна Ульянова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7FC0D21-7A7E-4CF4-A649-06459C6CF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081" y="679508"/>
            <a:ext cx="2780455" cy="393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4078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E04F7C-F4F8-4935-89C9-EFC6313EED4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4282" y="216016"/>
            <a:ext cx="8095376" cy="115252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+mn-lt"/>
                <a:cs typeface="Times New Roman" panose="02020603050405020304" pitchFamily="18" charset="0"/>
              </a:rPr>
              <a:t>В нашем школьном музее есть экспозиция, посвящённая героям великой отечественной войны. одним из таких является наш земляк-Сидоров Александр </a:t>
            </a:r>
            <a:r>
              <a:rPr lang="ru-RU" sz="2400" dirty="0" err="1">
                <a:latin typeface="+mn-lt"/>
                <a:cs typeface="Times New Roman" panose="02020603050405020304" pitchFamily="18" charset="0"/>
              </a:rPr>
              <a:t>филиппович</a:t>
            </a:r>
            <a:r>
              <a:rPr lang="ru-RU" sz="2400" dirty="0">
                <a:latin typeface="+mn-lt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50" name="Picture 2" descr="Сидоров Александр Филиппович">
            <a:extLst>
              <a:ext uri="{FF2B5EF4-FFF2-40B4-BE49-F238E27FC236}">
                <a16:creationId xmlns:a16="http://schemas.microsoft.com/office/drawing/2014/main" id="{044C7FC7-4B57-4EA9-ACA9-5ECF14D92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938" y="1617473"/>
            <a:ext cx="2692124" cy="397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968134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B26F62-B0F5-49EF-A9E0-C70331F19CFB}"/>
              </a:ext>
            </a:extLst>
          </p:cNvPr>
          <p:cNvSpPr/>
          <p:nvPr/>
        </p:nvSpPr>
        <p:spPr>
          <a:xfrm>
            <a:off x="413971" y="115242"/>
            <a:ext cx="595327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      С</a:t>
            </a:r>
            <a:r>
              <a:rPr lang="ru-RU" dirty="0">
                <a:solidFill>
                  <a:schemeClr val="accent1"/>
                </a:solidFill>
              </a:rPr>
              <a:t>идоров Александр Филиппович – командир орудия 185-го гвардейского артиллерийского полка 82-й гвардейской стрелковой дивизии 8-й гвардейской армии 1-го Белорусского фронта, гвардии старший сержант.</a:t>
            </a:r>
          </a:p>
          <a:p>
            <a:r>
              <a:rPr lang="ru-RU" dirty="0">
                <a:solidFill>
                  <a:schemeClr val="accent1"/>
                </a:solidFill>
              </a:rPr>
              <a:t>     Родился 11 августа 1918 года в селе Лесное ныне </a:t>
            </a:r>
            <a:r>
              <a:rPr lang="ru-RU" dirty="0" err="1">
                <a:solidFill>
                  <a:schemeClr val="accent1"/>
                </a:solidFill>
              </a:rPr>
              <a:t>Старомайнского</a:t>
            </a:r>
            <a:r>
              <a:rPr lang="ru-RU" dirty="0">
                <a:solidFill>
                  <a:schemeClr val="accent1"/>
                </a:solidFill>
              </a:rPr>
              <a:t> района Ульяновской области в крестьянской семье. Русский. Окончил 5 классов. Работал в колхозе.</a:t>
            </a:r>
          </a:p>
          <a:p>
            <a:r>
              <a:rPr lang="ru-RU" dirty="0">
                <a:solidFill>
                  <a:schemeClr val="accent1"/>
                </a:solidFill>
              </a:rPr>
              <a:t>           В Красной Армии с 1939 года. На фронте в Великую Отечественную войну с мая 1943 года. Член ВКП(б)/КПСС с 1943 года.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26293AF-1D92-4264-944D-9ECE41282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345" y="2130804"/>
            <a:ext cx="4328719" cy="3246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522750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DF5BC9F-0B97-4BF8-AD61-A3D35DCC1D0F}"/>
              </a:ext>
            </a:extLst>
          </p:cNvPr>
          <p:cNvSpPr/>
          <p:nvPr/>
        </p:nvSpPr>
        <p:spPr>
          <a:xfrm>
            <a:off x="0" y="143386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accent1"/>
                </a:solidFill>
                <a:latin typeface="+mj-lt"/>
              </a:rPr>
              <a:t>          Командир орудия 185-го гвардейского артиллерийского полка (82-я гвардейская стрелковая дивизия, 8-я гвардейская армия, 1-й Белорусский фронт) гвардии сержант Александр Сидоров с орудийным расчётом 21 августа 1944 года в бою за населённый пункт </a:t>
            </a:r>
            <a:r>
              <a:rPr lang="ru-RU" dirty="0" err="1">
                <a:solidFill>
                  <a:schemeClr val="accent1"/>
                </a:solidFill>
                <a:latin typeface="+mj-lt"/>
              </a:rPr>
              <a:t>Эмилюв</a:t>
            </a:r>
            <a:r>
              <a:rPr lang="ru-RU" dirty="0">
                <a:solidFill>
                  <a:schemeClr val="accent1"/>
                </a:solidFill>
                <a:latin typeface="+mj-lt"/>
              </a:rPr>
              <a:t>, расположенный в трёх километрах северо-восточнее польского города </a:t>
            </a:r>
            <a:r>
              <a:rPr lang="ru-RU" dirty="0" err="1">
                <a:solidFill>
                  <a:schemeClr val="accent1"/>
                </a:solidFill>
                <a:latin typeface="+mj-lt"/>
              </a:rPr>
              <a:t>Гловачув</a:t>
            </a:r>
            <a:r>
              <a:rPr lang="ru-RU" dirty="0">
                <a:solidFill>
                  <a:schemeClr val="accent1"/>
                </a:solidFill>
                <a:latin typeface="+mj-lt"/>
              </a:rPr>
              <a:t>, подавил миномётную батарею и уничтожил большое количество живой силы противника.</a:t>
            </a:r>
            <a:br>
              <a:rPr lang="ru-RU" dirty="0">
                <a:solidFill>
                  <a:schemeClr val="accent1"/>
                </a:solidFill>
                <a:latin typeface="+mj-lt"/>
              </a:rPr>
            </a:br>
            <a:r>
              <a:rPr lang="ru-RU" dirty="0">
                <a:solidFill>
                  <a:schemeClr val="accent1"/>
                </a:solidFill>
                <a:latin typeface="+mj-lt"/>
              </a:rPr>
              <a:t>            За мужество и отвагу, проявленные в боях, 29 августа 1944 года гвардии сержант Сидоров Александр Филиппович награждён орденом Славы 3-й степени (№ 240704).</a:t>
            </a:r>
            <a:br>
              <a:rPr lang="ru-RU" dirty="0">
                <a:latin typeface="+mj-lt"/>
              </a:rPr>
            </a:br>
            <a:endParaRPr lang="ru-RU" dirty="0">
              <a:latin typeface="+mj-lt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2B5656C-32FD-4383-A2A7-FCC87CD01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224" y="1728132"/>
            <a:ext cx="4999839" cy="3749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175363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BB11ACB-5E04-4863-B9B6-A89EBB55CB83}"/>
              </a:ext>
            </a:extLst>
          </p:cNvPr>
          <p:cNvSpPr/>
          <p:nvPr/>
        </p:nvSpPr>
        <p:spPr>
          <a:xfrm>
            <a:off x="195744" y="0"/>
            <a:ext cx="58163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/>
                </a:solidFill>
              </a:rPr>
              <a:t>      14 января 1945 года в бою за польский населённый пункт </a:t>
            </a:r>
            <a:r>
              <a:rPr lang="ru-RU" dirty="0" err="1">
                <a:solidFill>
                  <a:schemeClr val="accent1"/>
                </a:solidFill>
              </a:rPr>
              <a:t>Генрыкув</a:t>
            </a:r>
            <a:r>
              <a:rPr lang="ru-RU" dirty="0">
                <a:solidFill>
                  <a:schemeClr val="accent1"/>
                </a:solidFill>
              </a:rPr>
              <a:t> командир орудия 185-го гвардейского артиллерийского полка (82-я гвардейская стрелковая дивизия, 8-я гвардейская армия, 1-й Белорусский фронт) гвардии старший сержант Сидоров с вверенным ему орудийным расчётом вывел из строя два противотанковых орудия, две пулемётные точки, наблюдательный пункт и до полутора десятков вражеских солдат и офицеров, подавил огонь миномётной батареи, способствуя прорыву обороны противника на одном из участков </a:t>
            </a:r>
            <a:r>
              <a:rPr lang="ru-RU" dirty="0" err="1">
                <a:solidFill>
                  <a:schemeClr val="accent1"/>
                </a:solidFill>
              </a:rPr>
              <a:t>магнушевского</a:t>
            </a:r>
            <a:r>
              <a:rPr lang="ru-RU" dirty="0">
                <a:solidFill>
                  <a:schemeClr val="accent1"/>
                </a:solidFill>
              </a:rPr>
              <a:t> плацдарма на западном берегу реки Висла.</a:t>
            </a:r>
            <a:br>
              <a:rPr lang="ru-RU" dirty="0">
                <a:solidFill>
                  <a:schemeClr val="accent1"/>
                </a:solidFill>
              </a:rPr>
            </a:br>
            <a:r>
              <a:rPr lang="ru-RU" dirty="0">
                <a:solidFill>
                  <a:schemeClr val="accent1"/>
                </a:solidFill>
              </a:rPr>
              <a:t>          </a:t>
            </a:r>
            <a:r>
              <a:rPr lang="ru-RU" b="1" dirty="0">
                <a:solidFill>
                  <a:schemeClr val="accent1"/>
                </a:solidFill>
              </a:rPr>
              <a:t>З</a:t>
            </a:r>
            <a:r>
              <a:rPr lang="ru-RU" dirty="0">
                <a:solidFill>
                  <a:schemeClr val="accent1"/>
                </a:solidFill>
              </a:rPr>
              <a:t>а мужество и отвагу, проявленные в боях, 7 марта 1945 года гвардии старший сержант Сидоров Александр Филиппович награждён орденом Славы 2-й степени (№ 25303).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E800EBA-14A3-4D1D-A5A0-FF74A6E56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94669"/>
            <a:ext cx="5424881" cy="406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310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0D73B96-A5F6-4801-8474-EDCB1FF1509B}"/>
              </a:ext>
            </a:extLst>
          </p:cNvPr>
          <p:cNvSpPr/>
          <p:nvPr/>
        </p:nvSpPr>
        <p:spPr>
          <a:xfrm>
            <a:off x="0" y="0"/>
            <a:ext cx="6096000" cy="67403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     </a:t>
            </a:r>
            <a:r>
              <a:rPr lang="ru-RU" dirty="0">
                <a:solidFill>
                  <a:schemeClr val="accent1"/>
                </a:solidFill>
              </a:rPr>
              <a:t>20 апреля 1945 года в бою в пригороде германского города Мюнхеберг командир орудия 185-го гвардейского артиллерийского полка (82-я гвардейская стрелковая дивизия, 8-я гвардейская армия, 1-й Белорусский фронт) гвардии старший сержант Сидоров А.Ф. уничтожил из своего орудия два пулемёта, свыше десятка солдат и подавил огонь миномётной батареи, что облегчило стрелкам захват выгодного рубежа.</a:t>
            </a:r>
            <a:br>
              <a:rPr lang="ru-RU" dirty="0">
                <a:solidFill>
                  <a:schemeClr val="accent1"/>
                </a:solidFill>
              </a:rPr>
            </a:br>
            <a:r>
              <a:rPr lang="ru-RU" dirty="0">
                <a:solidFill>
                  <a:schemeClr val="accent1"/>
                </a:solidFill>
              </a:rPr>
              <a:t>     </a:t>
            </a:r>
            <a:r>
              <a:rPr lang="ru-RU" b="1" dirty="0">
                <a:solidFill>
                  <a:schemeClr val="accent1"/>
                </a:solidFill>
              </a:rPr>
              <a:t>У</a:t>
            </a:r>
            <a:r>
              <a:rPr lang="ru-RU" dirty="0">
                <a:solidFill>
                  <a:schemeClr val="accent1"/>
                </a:solidFill>
              </a:rPr>
              <a:t>казом Президиума Верховного Совета СССР от 15 мая 1946 года за образцовое выполнение заданий командования в боях с немецко-фашистскими захватчиками гвардии старший сержант Сидоров Александр Филиппович награждён орденом Славы 1-й степени (№ 2965), став полным кавалером ордена Славы.</a:t>
            </a:r>
            <a:br>
              <a:rPr lang="ru-RU" dirty="0">
                <a:solidFill>
                  <a:schemeClr val="accent1"/>
                </a:solidFill>
              </a:rPr>
            </a:br>
            <a:r>
              <a:rPr lang="ru-RU" dirty="0">
                <a:solidFill>
                  <a:schemeClr val="accent1"/>
                </a:solidFill>
              </a:rPr>
              <a:t>       В 1945 году гвардии старшина Сидоров А.Ф. демобилизован. Жил в посёлке городского типа Старая Майна Ульяновской области. Скончался 15 мая 1984 года. Похоронен на кладбище поселка Старая Майна.</a:t>
            </a:r>
            <a:br>
              <a:rPr lang="ru-RU" dirty="0">
                <a:solidFill>
                  <a:schemeClr val="accent1"/>
                </a:solidFill>
              </a:rPr>
            </a:br>
            <a:r>
              <a:rPr lang="ru-RU" dirty="0">
                <a:solidFill>
                  <a:schemeClr val="accent1"/>
                </a:solidFill>
              </a:rPr>
              <a:t>       Награждён орденами Славы 1-й, 2-й и 3-й степени, медалями. </a:t>
            </a:r>
          </a:p>
          <a:p>
            <a:r>
              <a:rPr lang="ru-RU" dirty="0">
                <a:solidFill>
                  <a:schemeClr val="accent1"/>
                </a:solidFill>
              </a:rPr>
              <a:t>  </a:t>
            </a:r>
          </a:p>
          <a:p>
            <a:r>
              <a:rPr lang="ru-RU" dirty="0">
                <a:highlight>
                  <a:srgbClr val="C0C0C0"/>
                </a:highlight>
              </a:rPr>
              <a:t>Биография предоставлена </a:t>
            </a:r>
            <a:r>
              <a:rPr lang="ru-RU" dirty="0" err="1">
                <a:highlight>
                  <a:srgbClr val="C0C0C0"/>
                </a:highlight>
              </a:rPr>
              <a:t>Уфаркиным</a:t>
            </a:r>
            <a:r>
              <a:rPr lang="ru-RU" dirty="0">
                <a:highlight>
                  <a:srgbClr val="C0C0C0"/>
                </a:highlight>
              </a:rPr>
              <a:t> Николаем Васильевичем (1955-2011).</a:t>
            </a:r>
          </a:p>
          <a:p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13BC8B13-5A5C-449F-8A65-16769D271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571" y="469783"/>
            <a:ext cx="3724712" cy="496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74640CC1-E5FC-49EE-A73A-CC369B17D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688257"/>
              </p:ext>
            </p:extLst>
          </p:nvPr>
        </p:nvGraphicFramePr>
        <p:xfrm>
          <a:off x="6096000" y="5650658"/>
          <a:ext cx="5428158" cy="640080"/>
        </p:xfrm>
        <a:graphic>
          <a:graphicData uri="http://schemas.openxmlformats.org/drawingml/2006/table">
            <a:tbl>
              <a:tblPr/>
              <a:tblGrid>
                <a:gridCol w="5428158">
                  <a:extLst>
                    <a:ext uri="{9D8B030D-6E8A-4147-A177-3AD203B41FA5}">
                      <a16:colId xmlns:a16="http://schemas.microsoft.com/office/drawing/2014/main" val="2673577067"/>
                    </a:ext>
                  </a:extLst>
                </a:gridCol>
              </a:tblGrid>
              <a:tr h="540418"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  <a:highlight>
                            <a:srgbClr val="C0C0C0"/>
                          </a:highlight>
                        </a:rPr>
                        <a:t>Кавалеры ордена Славы трёх степеней: крат. </a:t>
                      </a:r>
                      <a:r>
                        <a:rPr lang="ru-RU" dirty="0" err="1">
                          <a:effectLst/>
                          <a:highlight>
                            <a:srgbClr val="C0C0C0"/>
                          </a:highlight>
                        </a:rPr>
                        <a:t>биогр</a:t>
                      </a:r>
                      <a:r>
                        <a:rPr lang="ru-RU" dirty="0">
                          <a:effectLst/>
                          <a:highlight>
                            <a:srgbClr val="C0C0C0"/>
                          </a:highlight>
                        </a:rPr>
                        <a:t>. слов. – Москва, 2000.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011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64027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1A6E5C-9C8D-4548-A739-1BFF8D64A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285" y="1283516"/>
            <a:ext cx="2894203" cy="5788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/>
              <a:t>Опись</a:t>
            </a:r>
            <a:br>
              <a:rPr lang="ru-RU" sz="1800" dirty="0"/>
            </a:br>
            <a:r>
              <a:rPr lang="ru-RU" sz="1800" dirty="0"/>
              <a:t>документов по личному фонду Сидорова </a:t>
            </a:r>
            <a:r>
              <a:rPr lang="ru-RU" sz="1800" dirty="0" err="1"/>
              <a:t>александра</a:t>
            </a:r>
            <a:r>
              <a:rPr lang="ru-RU" sz="1800" dirty="0"/>
              <a:t>  </a:t>
            </a:r>
            <a:r>
              <a:rPr lang="ru-RU" sz="1800" dirty="0" err="1"/>
              <a:t>филипповича</a:t>
            </a:r>
            <a:r>
              <a:rPr lang="ru-RU" sz="1800" dirty="0"/>
              <a:t> - </a:t>
            </a:r>
            <a:r>
              <a:rPr lang="ru-RU" sz="1800" dirty="0" err="1"/>
              <a:t>ковалера</a:t>
            </a:r>
            <a:r>
              <a:rPr lang="ru-RU" sz="1800" dirty="0"/>
              <a:t> 3-х орденов славы.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7A378CF-58C2-4FF4-8512-C2C421C35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437" y="377505"/>
            <a:ext cx="5025005" cy="511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3298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1F7C4E-EA0E-4205-9FE1-CF68F86D8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191" y="1432421"/>
            <a:ext cx="3491916" cy="1562450"/>
          </a:xfrm>
        </p:spPr>
        <p:txBody>
          <a:bodyPr>
            <a:noAutofit/>
          </a:bodyPr>
          <a:lstStyle/>
          <a:p>
            <a:r>
              <a:rPr lang="ru-RU" sz="1800" dirty="0"/>
              <a:t>Письмо гвардии подполковника </a:t>
            </a:r>
            <a:r>
              <a:rPr lang="ru-RU" sz="1800" dirty="0" err="1"/>
              <a:t>запаса,член</a:t>
            </a:r>
            <a:r>
              <a:rPr lang="ru-RU" sz="1800" dirty="0"/>
              <a:t> </a:t>
            </a:r>
            <a:r>
              <a:rPr lang="ru-RU" sz="1800" dirty="0" err="1"/>
              <a:t>кпсс</a:t>
            </a:r>
            <a:r>
              <a:rPr lang="ru-RU" sz="1800" dirty="0"/>
              <a:t> с 1919 года </a:t>
            </a:r>
            <a:r>
              <a:rPr lang="ru-RU" sz="1800" dirty="0" err="1"/>
              <a:t>А.Тотмакова</a:t>
            </a:r>
            <a:r>
              <a:rPr lang="ru-RU" sz="1800" dirty="0"/>
              <a:t>.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3167D37D-61E9-43E8-98A1-9ACBF1FE7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446" y="44741"/>
            <a:ext cx="3978304" cy="530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4630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61</TotalTime>
  <Words>1095</Words>
  <Application>Microsoft Office PowerPoint</Application>
  <PresentationFormat>Широкоэкранный</PresentationFormat>
  <Paragraphs>19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Impact</vt:lpstr>
      <vt:lpstr>Главное мероприятие</vt:lpstr>
      <vt:lpstr>Презентация на тему: Герои ульяновской области.</vt:lpstr>
      <vt:lpstr>Сколько было линий тех                                      огня,                                                                                        И потерь, и горьких неудач…                                                                                           Всё равно мы выстоять смогли.                                                                                            Наша слава, мужество и стать – Красной нитью в жизни пролегли.                                                                                                         Есть что                          поколеньям                                      передать!  Татьяна Ульянова </vt:lpstr>
      <vt:lpstr>В нашем школьном музее есть экспозиция, посвящённая героям великой отечественной войны. одним из таких является наш земляк-Сидоров Александр филиппович.</vt:lpstr>
      <vt:lpstr>Презентация PowerPoint</vt:lpstr>
      <vt:lpstr>Презентация PowerPoint</vt:lpstr>
      <vt:lpstr>Презентация PowerPoint</vt:lpstr>
      <vt:lpstr>Презентация PowerPoint</vt:lpstr>
      <vt:lpstr>Опись документов по личному фонду Сидорова александра  филипповича - ковалера 3-х орденов славы.</vt:lpstr>
      <vt:lpstr>Письмо гвардии подполковника запаса,член кпсс с 1919 года А.Тотмакова.</vt:lpstr>
      <vt:lpstr>Документально-хроникальный очерк «с пушкой от Сталининграда до берлина».</vt:lpstr>
      <vt:lpstr>Презентация PowerPoint</vt:lpstr>
      <vt:lpstr>Презентация PowerPoint</vt:lpstr>
      <vt:lpstr>Именем полного кавалера ордена Славы Александра Сидорова названа одна из улиц посёлка Старая Майна, на Аллее Героев установлен его бюст.</vt:lpstr>
      <vt:lpstr>Спасибо за внимание.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Герои ульяновской области.</dc:title>
  <dc:creator>Вадим</dc:creator>
  <cp:lastModifiedBy>Вадим</cp:lastModifiedBy>
  <cp:revision>7</cp:revision>
  <dcterms:created xsi:type="dcterms:W3CDTF">2020-09-27T08:01:10Z</dcterms:created>
  <dcterms:modified xsi:type="dcterms:W3CDTF">2020-09-27T09:03:09Z</dcterms:modified>
</cp:coreProperties>
</file>