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47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963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36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743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03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566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350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338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801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25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75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416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C4A37E5-9578-40EE-8C55-CAB2516AC9A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BBD81EFA-A5D2-4077-BA4C-31DA51EC1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84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4.wdp"/><Relationship Id="rId10" Type="http://schemas.openxmlformats.org/officeDocument/2006/relationships/image" Target="../media/image12.jpeg"/><Relationship Id="rId4" Type="http://schemas.openxmlformats.org/officeDocument/2006/relationships/image" Target="../media/image8.pn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506" y="1248936"/>
            <a:ext cx="8709772" cy="156518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учиться интересно?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2" descr="https://artist-oil.ru/800/600/https/ds05.infourok.ru/uploads/ex/12cd/00140ffc-6782f59f/8/hello_html_m556c8df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fsd.kopilkaurokov.ru/up/html/2017/05/10/k_591304efce0fc/414131_24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82" b="97268" l="0" r="964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593" y="2410670"/>
            <a:ext cx="2860407" cy="385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s://artist-oil.ru/800/600/https/ds05.infourok.ru/uploads/ex/12cd/00140ffc-6782f59f/8/hello_html_m556c8df7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61" b="98459" l="9932" r="898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002" y="2229341"/>
            <a:ext cx="3159470" cy="4628659"/>
          </a:xfrm>
          <a:prstGeom prst="rect">
            <a:avLst/>
          </a:prstGeom>
        </p:spPr>
      </p:pic>
      <p:pic>
        <p:nvPicPr>
          <p:cNvPr id="1034" name="Picture 10" descr="https://babyimages.ru/kartinki/shkola-kartinka-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058" b="96377" l="2350" r="978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859" y="2814121"/>
            <a:ext cx="4750419" cy="327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25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ира - скрап - PNG / ПНГ клипарт на прозрачном фон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50" y="979430"/>
            <a:ext cx="2660799" cy="222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98698" y="2353079"/>
            <a:ext cx="8106291" cy="2142698"/>
          </a:xfrm>
          <a:prstGeom prst="rect">
            <a:avLst/>
          </a:prstGeom>
        </p:spPr>
      </p:pic>
      <p:pic>
        <p:nvPicPr>
          <p:cNvPr id="5" name="Picture 4" descr="https://fsd.kopilkaurokov.ru/up/html/2017/05/10/k_591304efce0fc/414131_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82" b="97268" l="0" r="964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958" y="3844684"/>
            <a:ext cx="2373396" cy="320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61" b="98459" l="9932" r="898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3932"/>
            <a:ext cx="1927677" cy="282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89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3836"/>
            <a:ext cx="3203959" cy="460118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за праздник 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сентября?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4" name="Picture 6" descr="https://okmuz.ru/wp-content/uploads/2023/09/vLwer9FXJ8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136" y="35114"/>
            <a:ext cx="7711014" cy="677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76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75196" y="0"/>
            <a:ext cx="7315200" cy="5385658"/>
          </a:xfrm>
          <a:prstGeom prst="cloudCallout">
            <a:avLst>
              <a:gd name="adj1" fmla="val 26823"/>
              <a:gd name="adj2" fmla="val 67407"/>
            </a:avLst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1го сентября вы пошли в школу и стали первоклассниками.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https://fsd.kopilkaurokov.ru/up/html/2017/05/10/k_591304efce0fc/414131_24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82" b="97268" l="0" r="964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593" y="3213818"/>
            <a:ext cx="2860407" cy="385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61" b="98459" l="9932" r="898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25" y="1096361"/>
            <a:ext cx="3159470" cy="462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9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Посмотрите и подумайте, что должно быть в классе?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714374"/>
            <a:ext cx="7994850" cy="549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33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268" y="450991"/>
            <a:ext cx="7538257" cy="1345692"/>
          </a:xfrm>
          <a:prstGeom prst="rect">
            <a:avLst/>
          </a:prstGeom>
        </p:spPr>
      </p:pic>
      <p:pic>
        <p:nvPicPr>
          <p:cNvPr id="3074" name="Picture 2" descr="https://media.baamboozle.com/uploads/images/585892/1659256345_108568_url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306" y="0"/>
            <a:ext cx="6287123" cy="62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gas-kvas.com/uploads/posts/2023-01/1673590249_gas-kvas-com-p-detskii-risunok-knizhki-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45" b="89945" l="2500" r="709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743">
            <a:off x="7035084" y="375912"/>
            <a:ext cx="2115677" cy="14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www.blinklearning.com/useruploads/ctx/a/161521436/r/s/40283486/114771248_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91" b="97830" l="1231" r="984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423" y="671056"/>
            <a:ext cx="1397003" cy="112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Детский почерк: причины частых ошибок и методы их исправлени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439" y="450991"/>
            <a:ext cx="7965174" cy="553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еремена рисунок - 33 фото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439" y="556792"/>
            <a:ext cx="7965174" cy="573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к замотивировать ребёнка учиться? – Ольга Юрковская – Блог – Сноб | Jolly  phonics activities, School printables, Jolly phonics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210" y="471962"/>
            <a:ext cx="8033403" cy="595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3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правила содержания рабочего места школьника вы знаете?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1) Готовиться к уроку нужно на перемене</a:t>
            </a:r>
          </a:p>
          <a:p>
            <a:r>
              <a:rPr lang="ru-RU" sz="3600" dirty="0" smtClean="0"/>
              <a:t>2) Класть учебник и тетрадь на край стола</a:t>
            </a:r>
          </a:p>
          <a:p>
            <a:r>
              <a:rPr lang="ru-RU" sz="3600" dirty="0" smtClean="0"/>
              <a:t>3) Пенал положить рядом с учебниками</a:t>
            </a:r>
          </a:p>
          <a:p>
            <a:r>
              <a:rPr lang="ru-RU" sz="3600" dirty="0" smtClean="0"/>
              <a:t>4) На парте во время урока не должно быть лишнего</a:t>
            </a:r>
          </a:p>
          <a:p>
            <a:r>
              <a:rPr lang="ru-RU" sz="3600" dirty="0" smtClean="0"/>
              <a:t>5) Все школьные принадлежности должны быть аккуратны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5478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нужно вести себя, когда входит учитель?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1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>
          <a:xfrm>
            <a:off x="3445125" y="197358"/>
            <a:ext cx="3336676" cy="317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31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>
          <a:xfrm>
            <a:off x="8746282" y="0"/>
            <a:ext cx="331236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31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>
          <a:xfrm>
            <a:off x="6101102" y="3199964"/>
            <a:ext cx="3595348" cy="3451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336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вести себя на перемене?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gas-kvas.com/uploads/posts/2023-02/1676537526_gas-kvas-com-p-agressiya-v-detskikh-risunkakh-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700" r="942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-781050"/>
            <a:ext cx="4400550" cy="44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tatic.vecteezy.com/system/resources/previews/000/360/637/large_2x/vector-boys-and-girl-runni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68" y="4024122"/>
            <a:ext cx="7506507" cy="248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img.freepik.com/premium-vector/children-playing-a-board-game_7710-202.jpg?w=20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868" y="312034"/>
            <a:ext cx="4225925" cy="311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81750" y="312034"/>
            <a:ext cx="762000" cy="10819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49050" y="0"/>
            <a:ext cx="762000" cy="10819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994775" y="3424428"/>
            <a:ext cx="762000" cy="10819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168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нужно делать уроки?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papik.pro/uploads/posts/2023-01/1675121199_papik-pro-p-risunok-malchik-pishet-ruchkoi-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868" y="266700"/>
            <a:ext cx="372814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gas-kvas.com/uploads/posts/2023-02/1676442192_gas-kvas-com-p-detskii-kompyuternii-risunok-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868" y="2002768"/>
            <a:ext cx="4855232" cy="485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45012" y="266700"/>
            <a:ext cx="762000" cy="10819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03468" y="2342448"/>
            <a:ext cx="762000" cy="10819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997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мка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43</TotalTime>
  <Words>105</Words>
  <Application>Microsoft Office PowerPoint</Application>
  <PresentationFormat>Широкоэкранный</PresentationFormat>
  <Paragraphs>19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Corbel</vt:lpstr>
      <vt:lpstr>Wingdings 2</vt:lpstr>
      <vt:lpstr>Рамка</vt:lpstr>
      <vt:lpstr>Когда учиться интересно?</vt:lpstr>
      <vt:lpstr>Что за праздник  1 сентября?</vt:lpstr>
      <vt:lpstr>Презентация PowerPoint</vt:lpstr>
      <vt:lpstr>Посмотрите и подумайте, что должно быть в классе?</vt:lpstr>
      <vt:lpstr>Презентация PowerPoint</vt:lpstr>
      <vt:lpstr>Какие правила содержания рабочего места школьника вы знаете?</vt:lpstr>
      <vt:lpstr>Как нужно вести себя, когда входит учитель?</vt:lpstr>
      <vt:lpstr>Как вести себя на перемене?</vt:lpstr>
      <vt:lpstr>Как нужно делать уроки?</vt:lpstr>
      <vt:lpstr>Вывод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Когда учиться интересно?</dc:title>
  <dc:creator>Пользователь Windows</dc:creator>
  <cp:lastModifiedBy>User</cp:lastModifiedBy>
  <cp:revision>6</cp:revision>
  <dcterms:created xsi:type="dcterms:W3CDTF">2024-01-28T17:25:52Z</dcterms:created>
  <dcterms:modified xsi:type="dcterms:W3CDTF">2024-01-30T09:34:42Z</dcterms:modified>
</cp:coreProperties>
</file>