
<file path=[Content_Types].xml><?xml version="1.0" encoding="utf-8"?>
<Types xmlns="http://schemas.openxmlformats.org/package/2006/content-types">
  <Default Extension="wmf" ContentType="image/x-wmf"/>
  <Default Extension="png" ContentType="image/png"/>
  <Default Extension="jpg" ContentType="image/jpeg"/>
  <Default Extension="jpeg" ContentType="image/jpeg"/>
  <Default Extension="xml" ContentType="application/xml"/>
  <Default Extension="emf" ContentType="image/x-emf"/>
  <Default Extension="rels" ContentType="application/vnd.openxmlformats-package.relationships+xml"/>
  <Default Extension="bin" ContentType="application/vnd.openxmlformats-officedocument.oleObject"/>
  <Override PartName="/ppt/slides/slide24.xml" ContentType="application/vnd.openxmlformats-officedocument.presentationml.slide+xml"/>
  <Override PartName="/ppt/slides/slide23.xml" ContentType="application/vnd.openxmlformats-officedocument.presentationml.slide+xml"/>
  <Override PartName="/ppt/slides/slide18.xml" ContentType="application/vnd.openxmlformats-officedocument.presentationml.slide+xml"/>
  <Override PartName="/ppt/slides/slide16.xml" ContentType="application/vnd.openxmlformats-officedocument.presentationml.slide+xml"/>
  <Override PartName="/ppt/slides/slide15.xml" ContentType="application/vnd.openxmlformats-officedocument.presentationml.slide+xml"/>
  <Override PartName="/ppt/slides/slide14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9.xml" ContentType="application/vnd.openxmlformats-officedocument.presentationml.slide+xml"/>
  <Override PartName="/ppt/slides/slide13.xml" ContentType="application/vnd.openxmlformats-officedocument.presentationml.slide+xml"/>
  <Override PartName="/ppt/slides/slide6.xml" ContentType="application/vnd.openxmlformats-officedocument.presentationml.slide+xml"/>
  <Override PartName="/ppt/slides/slide10.xml" ContentType="application/vnd.openxmlformats-officedocument.presentationml.slide+xml"/>
  <Override PartName="/ppt/slides/slide3.xml" ContentType="application/vnd.openxmlformats-officedocument.presentationml.slide+xml"/>
  <Override PartName="/ppt/slides/slide2.xml" ContentType="application/vnd.openxmlformats-officedocument.presentationml.slide+xml"/>
  <Override PartName="/ppt/slides/slide1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s/slide22.xml" ContentType="application/vnd.openxmlformats-officedocument.presentationml.slide+xml"/>
  <Override PartName="/ppt/slideLayouts/slideLayout6.xml" ContentType="application/vnd.openxmlformats-officedocument.presentationml.slideLayout+xml"/>
  <Override PartName="/docProps/app.xml" ContentType="application/vnd.openxmlformats-officedocument.extended-properties+xml"/>
  <Override PartName="/ppt/slides/slide8.xml" ContentType="application/vnd.openxmlformats-officedocument.presentationml.slide+xml"/>
  <Override PartName="/ppt/slides/slide17.xml" ContentType="application/vnd.openxmlformats-officedocument.presentationml.slide+xml"/>
  <Override PartName="/ppt/slideLayouts/slideLayout5.xml" ContentType="application/vnd.openxmlformats-officedocument.presentationml.slideLayout+xml"/>
  <Override PartName="/ppt/slides/slide21.xml" ContentType="application/vnd.openxmlformats-officedocument.presentationml.slide+xml"/>
  <Override PartName="/docProps/core.xml" ContentType="application/vnd.openxmlformats-package.core-properties+xml"/>
  <Override PartName="/ppt/slides/slide4.xml" ContentType="application/vnd.openxmlformats-officedocument.presentationml.slide+xml"/>
  <Override PartName="/ppt/slides/slide19.xml" ContentType="application/vnd.openxmlformats-officedocument.presentationml.slide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ppt/slides/slide7.xml" ContentType="application/vnd.openxmlformats-officedocument.presentationml.slide+xml"/>
  <Override PartName="/ppt/slides/slide11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presentation.xml" ContentType="application/vnd.openxmlformats-officedocument.presentationml.presentation.main+xml"/>
  <Override PartName="/ppt/theme/theme1.xml" ContentType="application/vnd.openxmlformats-officedocument.theme+xml"/>
</Types>
</file>

<file path=_rels/.rels><?xml version="1.0" encoding="UTF-8" standalone="yes"?><Relationships xmlns="http://schemas.openxmlformats.org/package/2006/relationships"><Relationship Id="rId3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2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aveSubsetFonts="1">
  <p:sldMasterIdLst>
    <p:sldMasterId id="2147483648" r:id="rId1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</p:sldIdLst>
  <p:sldSz cx="9144000" cy="6858000" type="screen4x3"/>
  <p:notesSz cx="9144000" cy="6858000"/>
  <p:defaultTextStyle>
    <a:lvl1pPr marL="0" indent="0" algn="ctr" defTabSz="914400">
      <a:lnSpc>
        <a:spcPct val="100000"/>
      </a:lnSpc>
      <a:spcBef>
        <a:spcPts val="0"/>
      </a:spcBef>
      <a:spcAft>
        <a:spcPts val="0"/>
      </a:spcAft>
      <a:buNone/>
      <a:defRPr lang="ru-RU" sz="2400" b="0" i="1">
        <a:solidFill>
          <a:schemeClr val="dk1"/>
        </a:solidFill>
        <a:latin typeface="Arial Black"/>
      </a:defRPr>
    </a:lvl1pPr>
    <a:lvl2pPr marL="457200" indent="457200" algn="ctr" defTabSz="914400">
      <a:lnSpc>
        <a:spcPct val="100000"/>
      </a:lnSpc>
      <a:spcBef>
        <a:spcPts val="0"/>
      </a:spcBef>
      <a:spcAft>
        <a:spcPts val="0"/>
      </a:spcAft>
      <a:buNone/>
      <a:defRPr lang="ru-RU" sz="2400" b="0" i="1">
        <a:solidFill>
          <a:schemeClr val="dk1"/>
        </a:solidFill>
        <a:latin typeface="Arial Black"/>
      </a:defRPr>
    </a:lvl2pPr>
    <a:lvl3pPr marL="914400" indent="914400" algn="ctr" defTabSz="914400">
      <a:lnSpc>
        <a:spcPct val="100000"/>
      </a:lnSpc>
      <a:spcBef>
        <a:spcPts val="0"/>
      </a:spcBef>
      <a:spcAft>
        <a:spcPts val="0"/>
      </a:spcAft>
      <a:buNone/>
      <a:defRPr lang="ru-RU" sz="2400" b="0" i="1">
        <a:solidFill>
          <a:schemeClr val="dk1"/>
        </a:solidFill>
        <a:latin typeface="Arial Black"/>
      </a:defRPr>
    </a:lvl3pPr>
    <a:lvl4pPr marL="1371600" indent="1371600" algn="ctr" defTabSz="914400">
      <a:lnSpc>
        <a:spcPct val="100000"/>
      </a:lnSpc>
      <a:spcBef>
        <a:spcPts val="0"/>
      </a:spcBef>
      <a:spcAft>
        <a:spcPts val="0"/>
      </a:spcAft>
      <a:buNone/>
      <a:defRPr lang="ru-RU" sz="2400" b="0" i="1">
        <a:solidFill>
          <a:schemeClr val="dk1"/>
        </a:solidFill>
        <a:latin typeface="Arial Black"/>
      </a:defRPr>
    </a:lvl4pPr>
    <a:lvl5pPr marL="1828800" indent="1828800" algn="ctr" defTabSz="914400">
      <a:lnSpc>
        <a:spcPct val="100000"/>
      </a:lnSpc>
      <a:spcBef>
        <a:spcPts val="0"/>
      </a:spcBef>
      <a:spcAft>
        <a:spcPts val="0"/>
      </a:spcAft>
      <a:buNone/>
      <a:defRPr lang="ru-RU" sz="2400" b="0" i="1">
        <a:solidFill>
          <a:schemeClr val="dk1"/>
        </a:solidFill>
        <a:latin typeface="Arial Black"/>
      </a:defRPr>
    </a:lvl5pPr>
    <a:lvl6pPr>
      <a:defRPr lang="ru-RU" sz="1800"/>
    </a:lvl6pPr>
    <a:lvl7pPr>
      <a:defRPr lang="ru-RU" sz="1800"/>
    </a:lvl7pPr>
    <a:lvl8pPr>
      <a:defRPr lang="ru-RU" sz="1800"/>
    </a:lvl8pPr>
    <a:lvl9pPr>
      <a:defRPr lang="ru-RU" sz="1800"/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236" y="-90"/>
      </p:cViewPr>
      <p:guideLst>
        <p:guide pos="2160" orient="horz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theme" Target="theme/theme1.xml"/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slide" Target="slides/slide3.xml"/><Relationship Id="rId6" Type="http://schemas.openxmlformats.org/officeDocument/2006/relationships/slide" Target="slides/slide4.xml"/><Relationship Id="rId7" Type="http://schemas.openxmlformats.org/officeDocument/2006/relationships/slide" Target="slides/slide5.xml"/><Relationship Id="rId8" Type="http://schemas.openxmlformats.org/officeDocument/2006/relationships/slide" Target="slides/slide6.xml"/><Relationship Id="rId9" Type="http://schemas.openxmlformats.org/officeDocument/2006/relationships/slide" Target="slides/slide7.xml"/><Relationship Id="rId10" Type="http://schemas.openxmlformats.org/officeDocument/2006/relationships/slide" Target="slides/slide8.xml"/><Relationship Id="rId11" Type="http://schemas.openxmlformats.org/officeDocument/2006/relationships/slide" Target="slides/slide9.xml"/><Relationship Id="rId12" Type="http://schemas.openxmlformats.org/officeDocument/2006/relationships/slide" Target="slides/slide10.xml"/><Relationship Id="rId13" Type="http://schemas.openxmlformats.org/officeDocument/2006/relationships/slide" Target="slides/slide11.xml"/><Relationship Id="rId14" Type="http://schemas.openxmlformats.org/officeDocument/2006/relationships/slide" Target="slides/slide12.xml"/><Relationship Id="rId15" Type="http://schemas.openxmlformats.org/officeDocument/2006/relationships/slide" Target="slides/slide13.xml"/><Relationship Id="rId16" Type="http://schemas.openxmlformats.org/officeDocument/2006/relationships/slide" Target="slides/slide14.xml"/><Relationship Id="rId17" Type="http://schemas.openxmlformats.org/officeDocument/2006/relationships/slide" Target="slides/slide15.xml"/><Relationship Id="rId18" Type="http://schemas.openxmlformats.org/officeDocument/2006/relationships/slide" Target="slides/slide16.xml"/><Relationship Id="rId19" Type="http://schemas.openxmlformats.org/officeDocument/2006/relationships/slide" Target="slides/slide17.xml"/><Relationship Id="rId20" Type="http://schemas.openxmlformats.org/officeDocument/2006/relationships/slide" Target="slides/slide18.xml"/><Relationship Id="rId21" Type="http://schemas.openxmlformats.org/officeDocument/2006/relationships/slide" Target="slides/slide19.xml"/><Relationship Id="rId22" Type="http://schemas.openxmlformats.org/officeDocument/2006/relationships/slide" Target="slides/slide20.xml"/><Relationship Id="rId23" Type="http://schemas.openxmlformats.org/officeDocument/2006/relationships/slide" Target="slides/slide21.xml"/><Relationship Id="rId24" Type="http://schemas.openxmlformats.org/officeDocument/2006/relationships/slide" Target="slides/slide22.xml"/><Relationship Id="rId25" Type="http://schemas.openxmlformats.org/officeDocument/2006/relationships/slide" Target="slides/slide23.xml"/><Relationship Id="rId26" Type="http://schemas.openxmlformats.org/officeDocument/2006/relationships/slide" Target="slides/slide24.xml"/><Relationship Id="rId27" Type="http://schemas.openxmlformats.org/officeDocument/2006/relationships/presProps" Target="presProps.xml" /><Relationship Id="rId28" Type="http://schemas.openxmlformats.org/officeDocument/2006/relationships/tableStyles" Target="tableStyles.xml" /><Relationship Id="rId29" Type="http://schemas.openxmlformats.org/officeDocument/2006/relationships/viewProps" Target="viewProps.xml" 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showMasterSp="1" type="title" userDrawn="1">
  <p:cSld name="Title and Object Slide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099" name="Shape 4099"/>
          <p:cNvSpPr>
            <a:spLocks noChangeShapeType="1" noGrp="1"/>
          </p:cNvSpPr>
          <p:nvPr>
            <p:ph type="title" idx="0"/>
          </p:nvPr>
        </p:nvSpPr>
        <p:spPr bwMode="auto">
          <a:xfrm>
            <a:off x="914400" y="277812"/>
            <a:ext cx="7772400" cy="1143000"/>
          </a:xfrm>
          <a:prstGeom prst="rect">
            <a:avLst/>
          </a:prstGeom>
          <a:noFill/>
        </p:spPr>
        <p:txBody>
          <a:bodyPr lIns="91440" tIns="45720" rIns="91440" bIns="45720" anchor="ctr" anchorCtr="0"/>
          <a:lstStyle/>
          <a:p>
            <a:pPr marL="0" lvl="0" indent="0">
              <a:spcBef>
                <a:spcPts val="0"/>
              </a:spcBef>
              <a:buNone/>
              <a:defRPr/>
            </a:pPr>
            <a:r>
              <a:rPr/>
              <a:t>Образец заголовка</a:t>
            </a:r>
            <a:endParaRPr/>
          </a:p>
        </p:txBody>
      </p:sp>
      <p:sp>
        <p:nvSpPr>
          <p:cNvPr id="4100" name="Shape 4100"/>
          <p:cNvSpPr>
            <a:spLocks noChangeShapeType="1" noGrp="1"/>
          </p:cNvSpPr>
          <p:nvPr>
            <p:ph idx="1"/>
          </p:nvPr>
        </p:nvSpPr>
        <p:spPr bwMode="auto">
          <a:xfrm>
            <a:off x="914400" y="1600200"/>
            <a:ext cx="7772400" cy="4530725"/>
          </a:xfrm>
          <a:prstGeom prst="rect">
            <a:avLst/>
          </a:prstGeom>
          <a:noFill/>
        </p:spPr>
        <p:txBody>
          <a:bodyPr lIns="91440" tIns="45720" rIns="91440" bIns="45720"/>
          <a:lstStyle>
            <a:lvl1pPr marL="34290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2B2B2"/>
              </a:buClr>
              <a:buSzPct val="90000"/>
              <a:buChar char="n"/>
              <a:defRPr sz="2800" b="0" i="0">
                <a:solidFill>
                  <a:schemeClr val="dk1"/>
                </a:solidFill>
                <a:latin typeface="Arial"/>
              </a:defRPr>
            </a:lvl1pPr>
            <a:lvl2pPr marL="742950" indent="4572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CCC99"/>
              </a:buClr>
              <a:buSzPct val="75000"/>
              <a:buChar char="n"/>
              <a:defRPr sz="2600" b="0" i="0">
                <a:solidFill>
                  <a:schemeClr val="dk1"/>
                </a:solidFill>
                <a:latin typeface="Arial"/>
              </a:defRPr>
            </a:lvl2pPr>
            <a:lvl3pPr marL="1143000" indent="9144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2B2B2"/>
              </a:buClr>
              <a:buSzPct val="55000"/>
              <a:buChar char="n"/>
              <a:defRPr sz="2300" b="0" i="0">
                <a:solidFill>
                  <a:schemeClr val="dk1"/>
                </a:solidFill>
                <a:latin typeface="Arial"/>
              </a:defRPr>
            </a:lvl3pPr>
            <a:lvl4pPr marL="1600200" indent="1371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CCC99"/>
              </a:buClr>
              <a:buSzPct val="55000"/>
              <a:buChar char="§"/>
              <a:defRPr sz="2000" b="0" i="0">
                <a:solidFill>
                  <a:schemeClr val="dk1"/>
                </a:solidFill>
                <a:latin typeface="Arial"/>
              </a:defRPr>
            </a:lvl4pPr>
            <a:lvl5pPr marL="2057400" indent="18288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CCC99"/>
              </a:buClr>
              <a:buSzPct val="55000"/>
              <a:buChar char="§"/>
              <a:defRPr sz="2000" b="0" i="0">
                <a:solidFill>
                  <a:schemeClr val="dk1"/>
                </a:solidFill>
                <a:latin typeface="Arial"/>
              </a:defRPr>
            </a:lvl5pPr>
          </a:lstStyle>
          <a:p>
            <a:pPr marL="342900" lvl="0" indent="-342900">
              <a:spcBef>
                <a:spcPts val="0"/>
              </a:spcBef>
              <a:buClr>
                <a:srgbClr val="B2B2B2"/>
              </a:buClr>
              <a:buSzPct val="90000"/>
              <a:buFont typeface="Wingdings"/>
              <a:buChar char="n"/>
              <a:defRPr/>
            </a:pPr>
            <a:r>
              <a:rPr/>
              <a:t>Образец текста</a:t>
            </a:r>
            <a:endParaRPr/>
          </a:p>
          <a:p>
            <a:pPr marL="742950" lvl="1" indent="-285750">
              <a:spcBef>
                <a:spcPts val="0"/>
              </a:spcBef>
              <a:buClr>
                <a:srgbClr val="CCCC99"/>
              </a:buClr>
              <a:buSzPct val="75000"/>
              <a:buFont typeface="Wingdings"/>
              <a:buChar char="n"/>
              <a:defRPr/>
            </a:pPr>
            <a:r>
              <a:rPr/>
              <a:t>Второй уровень</a:t>
            </a:r>
            <a:endParaRPr/>
          </a:p>
          <a:p>
            <a:pPr marL="1143000" lvl="2" indent="-228600">
              <a:spcBef>
                <a:spcPts val="0"/>
              </a:spcBef>
              <a:buClr>
                <a:srgbClr val="B2B2B2"/>
              </a:buClr>
              <a:buSzPct val="55000"/>
              <a:buFont typeface="Wingdings"/>
              <a:buChar char="n"/>
              <a:defRPr/>
            </a:pPr>
            <a:r>
              <a:rPr/>
              <a:t>Третий уровень</a:t>
            </a:r>
            <a:endParaRPr/>
          </a:p>
          <a:p>
            <a:pPr marL="1600200" lvl="3" indent="-228600">
              <a:spcBef>
                <a:spcPts val="0"/>
              </a:spcBef>
              <a:buClr>
                <a:srgbClr val="CCCC99"/>
              </a:buClr>
              <a:buSzPct val="55000"/>
              <a:buChar char="§"/>
              <a:defRPr/>
            </a:pPr>
            <a:r>
              <a:rPr/>
              <a:t>Четвертый уровень</a:t>
            </a:r>
            <a:endParaRPr/>
          </a:p>
          <a:p>
            <a:pPr marL="2057400" lvl="4" indent="-228600">
              <a:spcBef>
                <a:spcPts val="0"/>
              </a:spcBef>
              <a:buClr>
                <a:srgbClr val="CCCC99"/>
              </a:buClr>
              <a:buSzPct val="55000"/>
              <a:buChar char="§"/>
              <a:defRPr/>
            </a:pPr>
            <a:r>
              <a:rPr/>
              <a:t>Пятый уровень</a:t>
            </a:r>
            <a:endParaRPr/>
          </a:p>
        </p:txBody>
      </p:sp>
      <p:sp>
        <p:nvSpPr>
          <p:cNvPr id="4101" name="Shape 4101"/>
          <p:cNvSpPr>
            <a:spLocks noChangeShapeType="1" noGrp="1"/>
          </p:cNvSpPr>
          <p:nvPr>
            <p:ph type="dt" idx="2"/>
          </p:nvPr>
        </p:nvSpPr>
        <p:spPr bwMode="auto">
          <a:xfrm>
            <a:off x="914400" y="6251575"/>
            <a:ext cx="1981200" cy="457200"/>
          </a:xfrm>
          <a:prstGeom prst="rect">
            <a:avLst/>
          </a:prstGeom>
          <a:noFill/>
        </p:spPr>
        <p:txBody>
          <a:bodyPr lIns="91440" tIns="45720" rIns="91440" bIns="45720"/>
          <a:lstStyle/>
          <a:p>
            <a:pPr>
              <a:defRPr/>
            </a:pPr>
            <a:endParaRPr sz="1400"/>
          </a:p>
        </p:txBody>
      </p:sp>
      <p:sp>
        <p:nvSpPr>
          <p:cNvPr id="4102" name="Shape 4102"/>
          <p:cNvSpPr>
            <a:spLocks noChangeShapeType="1" noGrp="1"/>
          </p:cNvSpPr>
          <p:nvPr>
            <p:ph type="ftr" idx="3"/>
          </p:nvPr>
        </p:nvSpPr>
        <p:spPr bwMode="auto">
          <a:xfrm>
            <a:off x="3352800" y="6248400"/>
            <a:ext cx="2971800" cy="457200"/>
          </a:xfrm>
          <a:prstGeom prst="rect">
            <a:avLst/>
          </a:prstGeom>
          <a:noFill/>
        </p:spPr>
        <p:txBody>
          <a:bodyPr lIns="91440" tIns="45720" rIns="91440" bIns="45720"/>
          <a:lstStyle/>
          <a:p>
            <a:pPr>
              <a:defRPr/>
            </a:pPr>
            <a:endParaRPr sz="1400"/>
          </a:p>
        </p:txBody>
      </p:sp>
      <p:sp>
        <p:nvSpPr>
          <p:cNvPr id="4103" name="Shape 4103"/>
          <p:cNvSpPr>
            <a:spLocks noChangeShapeType="1" noGrp="1"/>
          </p:cNvSpPr>
          <p:nvPr>
            <p:ph type="sldNum" idx="4"/>
          </p:nvPr>
        </p:nvSpPr>
        <p:spPr bwMode="auto">
          <a:xfrm>
            <a:off x="6781800" y="6248400"/>
            <a:ext cx="1905000" cy="457200"/>
          </a:xfrm>
          <a:prstGeom prst="rect">
            <a:avLst/>
          </a:prstGeom>
          <a:noFill/>
        </p:spPr>
        <p:txBody>
          <a:bodyPr lIns="91440" tIns="45720" rIns="91440" bIns="45720"/>
          <a:lstStyle>
            <a:lvl1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>
                <a:solidFill>
                  <a:schemeClr val="dk1"/>
                </a:solidFill>
                <a:latin typeface="Arial"/>
              </a:defRPr>
            </a:lvl1pPr>
            <a:lvl2pPr marL="457200" indent="4572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>
                <a:solidFill>
                  <a:schemeClr val="dk1"/>
                </a:solidFill>
                <a:latin typeface="Arial"/>
              </a:defRPr>
            </a:lvl2pPr>
            <a:lvl3pPr marL="914400" indent="9144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>
                <a:solidFill>
                  <a:schemeClr val="dk1"/>
                </a:solidFill>
                <a:latin typeface="Arial"/>
              </a:defRPr>
            </a:lvl3pPr>
            <a:lvl4pPr marL="1371600" indent="1371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>
                <a:solidFill>
                  <a:schemeClr val="dk1"/>
                </a:solidFill>
                <a:latin typeface="Arial"/>
              </a:defRPr>
            </a:lvl4pPr>
            <a:lvl5pPr marL="1828800" indent="18288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>
                <a:solidFill>
                  <a:schemeClr val="dk1"/>
                </a:solidFill>
                <a:latin typeface="Arial"/>
              </a:defRPr>
            </a:lvl5pPr>
          </a:lstStyle>
          <a:p>
            <a:pPr marL="0" lvl="0" indent="0" algn="r">
              <a:spcBef>
                <a:spcPts val="0"/>
              </a:spcBef>
              <a:buNone/>
              <a:defRPr/>
            </a:pPr>
            <a:fld id="{D038279B-FC19-497E-A7D1-5ADD9CAF016F}" type="slidenum">
              <a:rPr sz="1000" b="0" i="0" u="none">
                <a:latin typeface="Arial"/>
              </a:rPr>
              <a:t/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showMasterSp="0" type="title" userDrawn="1">
  <p:cSld name="1_Слои">
    <p:bg>
      <p:bgPr shadeToTitle="0">
        <a:solidFill>
          <a:schemeClr val="lt1"/>
        </a:solidFill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grpSp>
        <p:nvGrpSpPr>
          <p:cNvPr id="5122" name="Group 2"/>
          <p:cNvGrpSpPr/>
          <p:nvPr/>
        </p:nvGrpSpPr>
        <p:grpSpPr bwMode="auto">
          <a:xfrm>
            <a:off x="0" y="0"/>
            <a:ext cx="8763000" cy="5943600"/>
            <a:chOff x="0" y="0"/>
            <a:chExt cx="5520" cy="3744"/>
          </a:xfrm>
        </p:grpSpPr>
        <p:sp>
          <p:nvSpPr>
            <p:cNvPr id="5128" name="Rectangle 3"/>
            <p:cNvSpPr>
              <a:spLocks noChangeShapeType="1"/>
            </p:cNvSpPr>
            <p:nvPr/>
          </p:nvSpPr>
          <p:spPr bwMode="auto">
            <a:xfrm>
              <a:off x="0" y="0"/>
              <a:ext cx="1104" cy="3072"/>
            </a:xfrm>
            <a:prstGeom prst="rect">
              <a:avLst/>
            </a:prstGeom>
            <a:solidFill>
              <a:schemeClr val="accent1"/>
            </a:solidFill>
          </p:spPr>
          <p:txBody>
            <a:bodyPr wrap="none" anchor="ctr" anchorCtr="0"/>
            <a:lstStyle/>
            <a:p>
              <a:pPr>
                <a:defRPr/>
              </a:pPr>
              <a:endParaRPr sz="1400"/>
            </a:p>
          </p:txBody>
        </p:sp>
        <p:grpSp>
          <p:nvGrpSpPr>
            <p:cNvPr id="5129" name="Group 4"/>
            <p:cNvGrpSpPr/>
            <p:nvPr/>
          </p:nvGrpSpPr>
          <p:grpSpPr bwMode="auto">
            <a:xfrm>
              <a:off x="0" y="2208"/>
              <a:ext cx="5520" cy="1536"/>
              <a:chOff x="0" y="2208"/>
              <a:chExt cx="5520" cy="1536"/>
            </a:xfrm>
          </p:grpSpPr>
          <p:sp>
            <p:nvSpPr>
              <p:cNvPr id="5133" name="Rectangle 5"/>
              <p:cNvSpPr>
                <a:spLocks noChangeShapeType="1"/>
              </p:cNvSpPr>
              <p:nvPr/>
            </p:nvSpPr>
            <p:spPr bwMode="auto">
              <a:xfrm>
                <a:off x="624" y="2208"/>
                <a:ext cx="4896" cy="1536"/>
              </a:xfrm>
              <a:prstGeom prst="rect">
                <a:avLst/>
              </a:prstGeom>
              <a:solidFill>
                <a:schemeClr val="lt2"/>
              </a:solidFill>
            </p:spPr>
            <p:txBody>
              <a:bodyPr wrap="none" anchor="ctr" anchorCtr="0"/>
              <a:lstStyle/>
              <a:p>
                <a:pPr>
                  <a:defRPr/>
                </a:pPr>
                <a:endParaRPr sz="1400"/>
              </a:p>
            </p:txBody>
          </p:sp>
          <p:sp>
            <p:nvSpPr>
              <p:cNvPr id="5134" name="Rectangle 6"/>
              <p:cNvSpPr>
                <a:spLocks noChangeShapeType="1"/>
              </p:cNvSpPr>
              <p:nvPr/>
            </p:nvSpPr>
            <p:spPr bwMode="auto">
              <a:xfrm>
                <a:off x="654" y="2351"/>
                <a:ext cx="4818" cy="1347"/>
              </a:xfrm>
              <a:prstGeom prst="rect">
                <a:avLst/>
              </a:prstGeom>
              <a:solidFill>
                <a:schemeClr val="lt1"/>
              </a:solidFill>
            </p:spPr>
            <p:txBody>
              <a:bodyPr wrap="none" anchor="ctr" anchorCtr="0"/>
              <a:lstStyle/>
              <a:p>
                <a:pPr>
                  <a:defRPr/>
                </a:pPr>
                <a:endParaRPr sz="1400"/>
              </a:p>
            </p:txBody>
          </p:sp>
          <p:sp>
            <p:nvSpPr>
              <p:cNvPr id="5135" name="Line 7"/>
              <p:cNvSpPr>
                <a:spLocks noChangeShapeType="1"/>
              </p:cNvSpPr>
              <p:nvPr/>
            </p:nvSpPr>
            <p:spPr bwMode="auto">
              <a:xfrm>
                <a:off x="0" y="3072"/>
                <a:ext cx="624" cy="0"/>
              </a:xfrm>
              <a:prstGeom prst="line">
                <a:avLst/>
              </a:prstGeom>
              <a:noFill/>
              <a:ln w="50800">
                <a:solidFill>
                  <a:schemeClr val="lt2"/>
                </a:solidFill>
                <a:round/>
                <a:headEnd/>
                <a:tailEnd/>
              </a:ln>
            </p:spPr>
            <p:txBody>
              <a:bodyPr lIns="91440" tIns="45720" rIns="91440" bIns="45720"/>
              <a:lstStyle/>
              <a:p>
                <a:pPr>
                  <a:defRPr/>
                </a:pPr>
                <a:endParaRPr sz="1400"/>
              </a:p>
            </p:txBody>
          </p:sp>
        </p:grpSp>
        <p:grpSp>
          <p:nvGrpSpPr>
            <p:cNvPr id="5130" name="Group 8"/>
            <p:cNvGrpSpPr/>
            <p:nvPr/>
          </p:nvGrpSpPr>
          <p:grpSpPr bwMode="auto">
            <a:xfrm>
              <a:off x="400" y="336"/>
              <a:ext cx="5088" cy="192"/>
              <a:chOff x="400" y="336"/>
              <a:chExt cx="5088" cy="192"/>
            </a:xfrm>
          </p:grpSpPr>
          <p:sp>
            <p:nvSpPr>
              <p:cNvPr id="5131" name="Rectangle 9"/>
              <p:cNvSpPr>
                <a:spLocks noChangeShapeType="1"/>
              </p:cNvSpPr>
              <p:nvPr/>
            </p:nvSpPr>
            <p:spPr bwMode="auto">
              <a:xfrm>
                <a:off x="3952" y="336"/>
                <a:ext cx="1536" cy="192"/>
              </a:xfrm>
              <a:prstGeom prst="rect">
                <a:avLst/>
              </a:prstGeom>
              <a:solidFill>
                <a:schemeClr val="folHlink"/>
              </a:solidFill>
            </p:spPr>
            <p:txBody>
              <a:bodyPr wrap="none" anchor="ctr" anchorCtr="0"/>
              <a:lstStyle/>
              <a:p>
                <a:pPr>
                  <a:defRPr/>
                </a:pPr>
                <a:endParaRPr sz="1400"/>
              </a:p>
            </p:txBody>
          </p:sp>
          <p:sp>
            <p:nvSpPr>
              <p:cNvPr id="5132" name="Line 10"/>
              <p:cNvSpPr>
                <a:spLocks noChangeShapeType="1"/>
              </p:cNvSpPr>
              <p:nvPr/>
            </p:nvSpPr>
            <p:spPr bwMode="auto">
              <a:xfrm>
                <a:off x="400" y="432"/>
                <a:ext cx="5088" cy="0"/>
              </a:xfrm>
              <a:prstGeom prst="line">
                <a:avLst/>
              </a:prstGeom>
              <a:noFill/>
              <a:ln w="44450">
                <a:solidFill>
                  <a:schemeClr val="lt2"/>
                </a:solidFill>
                <a:round/>
                <a:headEnd/>
                <a:tailEnd/>
              </a:ln>
            </p:spPr>
            <p:txBody>
              <a:bodyPr lIns="91440" tIns="45720" rIns="91440" bIns="45720"/>
              <a:lstStyle/>
              <a:p>
                <a:pPr>
                  <a:defRPr/>
                </a:pPr>
                <a:endParaRPr sz="1400"/>
              </a:p>
            </p:txBody>
          </p:sp>
        </p:grpSp>
      </p:grpSp>
      <p:sp>
        <p:nvSpPr>
          <p:cNvPr id="5123" name="Rectangle 7"/>
          <p:cNvSpPr>
            <a:spLocks noChangeShapeType="1" noGrp="1"/>
          </p:cNvSpPr>
          <p:nvPr>
            <p:ph type="title" idx="0"/>
          </p:nvPr>
        </p:nvSpPr>
        <p:spPr bwMode="auto">
          <a:xfrm>
            <a:off x="914400" y="277812"/>
            <a:ext cx="7772400" cy="1143000"/>
          </a:xfrm>
          <a:prstGeom prst="rect">
            <a:avLst/>
          </a:prstGeom>
          <a:noFill/>
        </p:spPr>
        <p:txBody>
          <a:bodyPr lIns="91440" tIns="45720" rIns="91440" bIns="45720" anchor="ctr" anchorCtr="0"/>
          <a:lstStyle/>
          <a:p>
            <a:pPr marL="0" lvl="0" indent="0">
              <a:spcBef>
                <a:spcPts val="0"/>
              </a:spcBef>
              <a:buNone/>
              <a:defRPr/>
            </a:pPr>
            <a:r>
              <a:rPr/>
              <a:t>Образец заголовка</a:t>
            </a:r>
            <a:endParaRPr/>
          </a:p>
        </p:txBody>
      </p:sp>
      <p:sp>
        <p:nvSpPr>
          <p:cNvPr id="5124" name="Rectangle 8"/>
          <p:cNvSpPr>
            <a:spLocks noChangeShapeType="1" noGrp="1"/>
          </p:cNvSpPr>
          <p:nvPr>
            <p:ph type="body" idx="1"/>
          </p:nvPr>
        </p:nvSpPr>
        <p:spPr bwMode="auto">
          <a:xfrm>
            <a:off x="914400" y="1600200"/>
            <a:ext cx="7772400" cy="4530725"/>
          </a:xfrm>
          <a:prstGeom prst="rect">
            <a:avLst/>
          </a:prstGeom>
          <a:noFill/>
        </p:spPr>
        <p:txBody>
          <a:bodyPr lIns="91440" tIns="45720" rIns="91440" bIns="45720"/>
          <a:lstStyle/>
          <a:p>
            <a:pPr marL="342900" lvl="0" indent="-342900">
              <a:spcBef>
                <a:spcPts val="0"/>
              </a:spcBef>
              <a:buClr>
                <a:srgbClr val="B2B2B2"/>
              </a:buClr>
              <a:buSzPct val="90000"/>
              <a:buFont typeface="Wingdings"/>
              <a:buChar char="n"/>
              <a:defRPr/>
            </a:pPr>
            <a:r>
              <a:rPr/>
              <a:t>Образец текста</a:t>
            </a:r>
            <a:endParaRPr/>
          </a:p>
          <a:p>
            <a:pPr marL="742950" lvl="1" indent="-285750">
              <a:spcBef>
                <a:spcPts val="0"/>
              </a:spcBef>
              <a:buClr>
                <a:srgbClr val="CCCC99"/>
              </a:buClr>
              <a:buSzPct val="75000"/>
              <a:buFont typeface="Wingdings"/>
              <a:buChar char="n"/>
              <a:defRPr/>
            </a:pPr>
            <a:r>
              <a:rPr/>
              <a:t>Второй уровень</a:t>
            </a:r>
            <a:endParaRPr/>
          </a:p>
          <a:p>
            <a:pPr marL="1143000" lvl="2" indent="-228600">
              <a:spcBef>
                <a:spcPts val="0"/>
              </a:spcBef>
              <a:buClr>
                <a:srgbClr val="B2B2B2"/>
              </a:buClr>
              <a:buSzPct val="55000"/>
              <a:buFont typeface="Wingdings"/>
              <a:buChar char="n"/>
              <a:defRPr/>
            </a:pPr>
            <a:r>
              <a:rPr/>
              <a:t>Третий уровень</a:t>
            </a:r>
            <a:endParaRPr/>
          </a:p>
          <a:p>
            <a:pPr marL="1600200" lvl="3" indent="-228600">
              <a:spcBef>
                <a:spcPts val="0"/>
              </a:spcBef>
              <a:buClr>
                <a:srgbClr val="CCCC99"/>
              </a:buClr>
              <a:buSzPct val="55000"/>
              <a:buChar char="§"/>
              <a:defRPr/>
            </a:pPr>
            <a:r>
              <a:rPr/>
              <a:t>Четвертый уровень</a:t>
            </a:r>
            <a:endParaRPr/>
          </a:p>
          <a:p>
            <a:pPr marL="2057400" lvl="4" indent="-228600">
              <a:spcBef>
                <a:spcPts val="0"/>
              </a:spcBef>
              <a:buClr>
                <a:srgbClr val="CCCC99"/>
              </a:buClr>
              <a:buSzPct val="55000"/>
              <a:buChar char="§"/>
              <a:defRPr/>
            </a:pPr>
            <a:r>
              <a:rPr/>
              <a:t>Пятый уровень</a:t>
            </a:r>
            <a:endParaRPr/>
          </a:p>
        </p:txBody>
      </p:sp>
      <p:sp>
        <p:nvSpPr>
          <p:cNvPr id="5125" name="Rectangle 13"/>
          <p:cNvSpPr>
            <a:spLocks noChangeShapeType="1" noGrp="1"/>
          </p:cNvSpPr>
          <p:nvPr>
            <p:ph type="dt" idx="2"/>
          </p:nvPr>
        </p:nvSpPr>
        <p:spPr bwMode="auto">
          <a:xfrm>
            <a:off x="912812" y="6251575"/>
            <a:ext cx="1905000" cy="457200"/>
          </a:xfrm>
          <a:prstGeom prst="rect">
            <a:avLst/>
          </a:prstGeom>
          <a:noFill/>
        </p:spPr>
        <p:txBody>
          <a:bodyPr lIns="91440" tIns="45720" rIns="91440" bIns="45720"/>
          <a:lstStyle/>
          <a:p>
            <a:pPr>
              <a:defRPr/>
            </a:pPr>
            <a:endParaRPr sz="1400"/>
          </a:p>
        </p:txBody>
      </p:sp>
      <p:sp>
        <p:nvSpPr>
          <p:cNvPr id="5126" name="Rectangle 14"/>
          <p:cNvSpPr>
            <a:spLocks noChangeShapeType="1" noGrp="1"/>
          </p:cNvSpPr>
          <p:nvPr>
            <p:ph type="ftr" idx="3"/>
          </p:nvPr>
        </p:nvSpPr>
        <p:spPr bwMode="auto">
          <a:xfrm>
            <a:off x="3354387" y="6248400"/>
            <a:ext cx="2895600" cy="457200"/>
          </a:xfrm>
          <a:prstGeom prst="rect">
            <a:avLst/>
          </a:prstGeom>
          <a:noFill/>
        </p:spPr>
        <p:txBody>
          <a:bodyPr lIns="91440" tIns="45720" rIns="91440" bIns="45720"/>
          <a:lstStyle/>
          <a:p>
            <a:pPr>
              <a:defRPr/>
            </a:pPr>
            <a:endParaRPr sz="1400"/>
          </a:p>
        </p:txBody>
      </p:sp>
      <p:sp>
        <p:nvSpPr>
          <p:cNvPr id="5127" name="Rectangle 15"/>
          <p:cNvSpPr>
            <a:spLocks noChangeShapeType="1" noGrp="1"/>
          </p:cNvSpPr>
          <p:nvPr>
            <p:ph type="sldNum" idx="4"/>
          </p:nvPr>
        </p:nvSpPr>
        <p:spPr bwMode="auto">
          <a:xfrm>
            <a:off x="6781800" y="6248400"/>
            <a:ext cx="1905000" cy="457200"/>
          </a:xfrm>
          <a:prstGeom prst="rect">
            <a:avLst/>
          </a:prstGeom>
          <a:noFill/>
        </p:spPr>
        <p:txBody>
          <a:bodyPr lIns="91440" tIns="45720" rIns="91440" bIns="45720"/>
          <a:lstStyle/>
          <a:p>
            <a:pPr marL="0" lvl="0" indent="0" algn="r">
              <a:spcBef>
                <a:spcPts val="0"/>
              </a:spcBef>
              <a:buNone/>
              <a:defRPr/>
            </a:pPr>
            <a:fld id="{D038279B-FC19-497E-A7D1-5ADD9CAF016F}" type="slidenum">
              <a:rPr sz="1000" b="0" i="0" u="none">
                <a:latin typeface="Arial"/>
              </a:rPr>
              <a:t/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showMasterSp="1" type="title" userDrawn="1">
  <p:cSld name="Title Slide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099" name="Shape 4099"/>
          <p:cNvSpPr>
            <a:spLocks noChangeShapeType="1" noGrp="1"/>
          </p:cNvSpPr>
          <p:nvPr>
            <p:ph type="ctrTitle" idx="0"/>
          </p:nvPr>
        </p:nvSpPr>
        <p:spPr bwMode="auto">
          <a:xfrm>
            <a:off x="685800" y="2130425"/>
            <a:ext cx="7772400" cy="1470025"/>
          </a:xfrm>
          <a:prstGeom prst="rect">
            <a:avLst/>
          </a:prstGeom>
        </p:spPr>
        <p:txBody>
          <a:bodyPr lIns="91440" tIns="45720" rIns="91440" bIns="45720"/>
          <a:lstStyle/>
          <a:p>
            <a:pPr>
              <a:defRPr/>
            </a:pPr>
            <a:endParaRPr sz="1400"/>
          </a:p>
        </p:txBody>
      </p:sp>
      <p:sp>
        <p:nvSpPr>
          <p:cNvPr id="4100" name="Shape 4100"/>
          <p:cNvSpPr>
            <a:spLocks noChangeShapeType="1" noGrp="1"/>
          </p:cNvSpPr>
          <p:nvPr>
            <p:ph type="subTitle" idx="1"/>
          </p:nvPr>
        </p:nvSpPr>
        <p:spPr bwMode="auto">
          <a:xfrm>
            <a:off x="1371600" y="3886200"/>
            <a:ext cx="6400800" cy="1752599"/>
          </a:xfrm>
          <a:prstGeom prst="rect">
            <a:avLst/>
          </a:prstGeom>
        </p:spPr>
        <p:txBody>
          <a:bodyPr lIns="91440" tIns="45720" rIns="91440" bIns="45720"/>
          <a:lstStyle/>
          <a:p>
            <a:pPr>
              <a:defRPr/>
            </a:pPr>
            <a:endParaRPr sz="140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showMasterSp="1" type="obj" userDrawn="1">
  <p:cSld name="Title and Object Slide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099" name="Shape 4099"/>
          <p:cNvSpPr>
            <a:spLocks noChangeShapeType="1" noGrp="1"/>
          </p:cNvSpPr>
          <p:nvPr>
            <p:ph type="title" idx="0"/>
          </p:nvPr>
        </p:nvSpPr>
        <p:spPr bwMode="auto">
          <a:xfrm>
            <a:off x="914400" y="277812"/>
            <a:ext cx="7772400" cy="1143000"/>
          </a:xfrm>
          <a:prstGeom prst="rect">
            <a:avLst/>
          </a:prstGeom>
        </p:spPr>
        <p:txBody>
          <a:bodyPr lIns="91440" tIns="45720" rIns="91440" bIns="45720"/>
          <a:lstStyle/>
          <a:p>
            <a:pPr>
              <a:defRPr/>
            </a:pPr>
            <a:endParaRPr sz="1400"/>
          </a:p>
        </p:txBody>
      </p:sp>
      <p:sp>
        <p:nvSpPr>
          <p:cNvPr id="1033" name="Shape 1033"/>
          <p:cNvSpPr>
            <a:spLocks noChangeShapeType="1" noGrp="1"/>
          </p:cNvSpPr>
          <p:nvPr>
            <p:ph type="body"/>
          </p:nvPr>
        </p:nvSpPr>
        <p:spPr bwMode="auto">
          <a:prstGeom prst="rect">
            <a:avLst/>
          </a:prstGeom>
        </p:spPr>
        <p:txBody>
          <a:bodyPr lIns="91440" tIns="45720" rIns="91440" bIns="45720"/>
          <a:lstStyle/>
          <a:p>
            <a:pPr>
              <a:defRPr/>
            </a:pPr>
            <a:endParaRPr sz="140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showMasterSp="1" type="blank" userDrawn="1">
  <p:cSld name="Blank Slide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showMasterSp="1" type="objOnly" userDrawn="1">
  <p:cSld name="Object Only Slide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034" name="Shape 1034"/>
          <p:cNvSpPr>
            <a:spLocks noChangeShapeType="1" noGrp="1"/>
          </p:cNvSpPr>
          <p:nvPr>
            <p:ph type="obj"/>
          </p:nvPr>
        </p:nvSpPr>
        <p:spPr bwMode="auto">
          <a:prstGeom prst="rect">
            <a:avLst/>
          </a:prstGeom>
        </p:spPr>
        <p:txBody>
          <a:bodyPr lIns="91440" tIns="45720" rIns="91440" bIns="45720"/>
          <a:lstStyle/>
          <a:p>
            <a:pPr>
              <a:defRPr/>
            </a:pPr>
            <a:endParaRPr sz="140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showMasterSp="1" type="obj" userDrawn="1">
  <p:cSld name="Title and Object Slide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099" name="Shape 4099"/>
          <p:cNvSpPr>
            <a:spLocks noChangeShapeType="1" noGrp="1"/>
          </p:cNvSpPr>
          <p:nvPr>
            <p:ph type="title" idx="0"/>
          </p:nvPr>
        </p:nvSpPr>
        <p:spPr bwMode="auto">
          <a:xfrm>
            <a:off x="914400" y="277812"/>
            <a:ext cx="7772400" cy="1143000"/>
          </a:xfrm>
          <a:prstGeom prst="rect">
            <a:avLst/>
          </a:prstGeom>
        </p:spPr>
        <p:txBody>
          <a:bodyPr lIns="91440" tIns="45720" rIns="91440" bIns="45720"/>
          <a:lstStyle/>
          <a:p>
            <a:pPr>
              <a:defRPr/>
            </a:pPr>
            <a:endParaRPr sz="1400"/>
          </a:p>
        </p:txBody>
      </p:sp>
      <p:sp>
        <p:nvSpPr>
          <p:cNvPr id="1036" name="Shape 1036"/>
          <p:cNvSpPr>
            <a:spLocks noChangeShapeType="1" noGrp="1"/>
          </p:cNvSpPr>
          <p:nvPr>
            <p:ph type="obj"/>
          </p:nvPr>
        </p:nvSpPr>
        <p:spPr bwMode="auto">
          <a:prstGeom prst="rect">
            <a:avLst/>
          </a:prstGeom>
        </p:spPr>
        <p:txBody>
          <a:bodyPr lIns="91440" tIns="45720" rIns="91440" bIns="45720"/>
          <a:lstStyle/>
          <a:p>
            <a:pPr>
              <a:defRPr/>
            </a:pPr>
            <a:endParaRPr sz="1400"/>
          </a:p>
        </p:txBody>
      </p:sp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preserve="0">
  <p:cSld name="">
    <p:bg>
      <p:bgPr shadeToTitle="0">
        <a:solidFill>
          <a:schemeClr val="lt1"/>
        </a:solidFill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grpSp>
        <p:nvGrpSpPr>
          <p:cNvPr id="4098" name="Group 2"/>
          <p:cNvGrpSpPr/>
          <p:nvPr/>
        </p:nvGrpSpPr>
        <p:grpSpPr bwMode="auto">
          <a:xfrm>
            <a:off x="0" y="0"/>
            <a:ext cx="8686800" cy="4876800"/>
            <a:chOff x="0" y="0"/>
            <a:chExt cx="5472" cy="3072"/>
          </a:xfrm>
        </p:grpSpPr>
        <p:sp>
          <p:nvSpPr>
            <p:cNvPr id="4105" name="Rectangle 3"/>
            <p:cNvSpPr>
              <a:spLocks noChangeShapeType="1"/>
            </p:cNvSpPr>
            <p:nvPr/>
          </p:nvSpPr>
          <p:spPr bwMode="auto">
            <a:xfrm>
              <a:off x="0" y="0"/>
              <a:ext cx="384" cy="3072"/>
            </a:xfrm>
            <a:prstGeom prst="rect">
              <a:avLst/>
            </a:prstGeom>
            <a:solidFill>
              <a:schemeClr val="accent1"/>
            </a:solidFill>
          </p:spPr>
          <p:txBody>
            <a:bodyPr wrap="none" anchor="ctr" anchorCtr="0"/>
            <a:lstStyle/>
            <a:p>
              <a:pPr>
                <a:defRPr/>
              </a:pPr>
              <a:endParaRPr sz="1400"/>
            </a:p>
          </p:txBody>
        </p:sp>
        <p:grpSp>
          <p:nvGrpSpPr>
            <p:cNvPr id="4106" name="Group 4"/>
            <p:cNvGrpSpPr/>
            <p:nvPr/>
          </p:nvGrpSpPr>
          <p:grpSpPr bwMode="auto">
            <a:xfrm>
              <a:off x="240" y="893"/>
              <a:ext cx="5232" cy="115"/>
              <a:chOff x="240" y="893"/>
              <a:chExt cx="5232" cy="115"/>
            </a:xfrm>
          </p:grpSpPr>
          <p:sp>
            <p:nvSpPr>
              <p:cNvPr id="4107" name="Rectangle 5"/>
              <p:cNvSpPr>
                <a:spLocks noChangeShapeType="1"/>
              </p:cNvSpPr>
              <p:nvPr/>
            </p:nvSpPr>
            <p:spPr bwMode="auto">
              <a:xfrm>
                <a:off x="4320" y="893"/>
                <a:ext cx="1152" cy="115"/>
              </a:xfrm>
              <a:prstGeom prst="rect">
                <a:avLst/>
              </a:prstGeom>
              <a:solidFill>
                <a:schemeClr val="folHlink"/>
              </a:solidFill>
            </p:spPr>
            <p:txBody>
              <a:bodyPr wrap="none" anchor="ctr" anchorCtr="0"/>
              <a:lstStyle/>
              <a:p>
                <a:pPr>
                  <a:defRPr/>
                </a:pPr>
                <a:endParaRPr sz="1400"/>
              </a:p>
            </p:txBody>
          </p:sp>
          <p:sp>
            <p:nvSpPr>
              <p:cNvPr id="4108" name="Line 6"/>
              <p:cNvSpPr>
                <a:spLocks noChangeShapeType="1"/>
              </p:cNvSpPr>
              <p:nvPr/>
            </p:nvSpPr>
            <p:spPr bwMode="auto">
              <a:xfrm>
                <a:off x="240" y="941"/>
                <a:ext cx="5232" cy="0"/>
              </a:xfrm>
              <a:prstGeom prst="line">
                <a:avLst/>
              </a:prstGeom>
              <a:noFill/>
              <a:ln w="19050">
                <a:solidFill>
                  <a:schemeClr val="lt2"/>
                </a:solidFill>
                <a:round/>
                <a:headEnd/>
                <a:tailEnd/>
              </a:ln>
            </p:spPr>
            <p:txBody>
              <a:bodyPr lIns="91440" tIns="45720" rIns="91440" bIns="45720"/>
              <a:lstStyle/>
              <a:p>
                <a:pPr>
                  <a:defRPr/>
                </a:pPr>
                <a:endParaRPr sz="1400"/>
              </a:p>
            </p:txBody>
          </p:sp>
        </p:grpSp>
      </p:grpSp>
      <p:sp>
        <p:nvSpPr>
          <p:cNvPr id="4099" name="Rectangle 7"/>
          <p:cNvSpPr>
            <a:spLocks noChangeShapeType="1" noGrp="1"/>
          </p:cNvSpPr>
          <p:nvPr>
            <p:ph type="title" idx="0"/>
          </p:nvPr>
        </p:nvSpPr>
        <p:spPr bwMode="auto">
          <a:xfrm>
            <a:off x="914400" y="277812"/>
            <a:ext cx="7772400" cy="1143000"/>
          </a:xfrm>
          <a:prstGeom prst="rect">
            <a:avLst/>
          </a:prstGeom>
          <a:noFill/>
        </p:spPr>
        <p:txBody>
          <a:bodyPr lIns="91440" tIns="45720" rIns="91440" bIns="45720" anchor="ctr" anchorCtr="0"/>
          <a:lstStyle/>
          <a:p>
            <a:pPr marL="0" lvl="0" indent="0">
              <a:spcBef>
                <a:spcPts val="0"/>
              </a:spcBef>
              <a:buNone/>
              <a:defRPr/>
            </a:pPr>
            <a:r>
              <a:rPr/>
              <a:t>Образец заголовка</a:t>
            </a:r>
            <a:endParaRPr/>
          </a:p>
        </p:txBody>
      </p:sp>
      <p:sp>
        <p:nvSpPr>
          <p:cNvPr id="4100" name="Rectangle 8"/>
          <p:cNvSpPr>
            <a:spLocks noChangeShapeType="1" noGrp="1"/>
          </p:cNvSpPr>
          <p:nvPr>
            <p:ph type="body" idx="1"/>
          </p:nvPr>
        </p:nvSpPr>
        <p:spPr bwMode="auto">
          <a:xfrm>
            <a:off x="914400" y="1600200"/>
            <a:ext cx="7772400" cy="4530725"/>
          </a:xfrm>
          <a:prstGeom prst="rect">
            <a:avLst/>
          </a:prstGeom>
          <a:noFill/>
        </p:spPr>
        <p:txBody>
          <a:bodyPr lIns="91440" tIns="45720" rIns="91440" bIns="45720"/>
          <a:lstStyle>
            <a:lvl1pPr marL="34290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2B2B2"/>
              </a:buClr>
              <a:buSzPct val="90000"/>
              <a:buChar char="n"/>
              <a:defRPr sz="2800" b="0" i="0">
                <a:solidFill>
                  <a:schemeClr val="dk1"/>
                </a:solidFill>
                <a:latin typeface="Arial"/>
              </a:defRPr>
            </a:lvl1pPr>
            <a:lvl2pPr marL="742950" indent="4572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CCC99"/>
              </a:buClr>
              <a:buSzPct val="75000"/>
              <a:buChar char="n"/>
              <a:defRPr sz="2600" b="0" i="0">
                <a:solidFill>
                  <a:schemeClr val="dk1"/>
                </a:solidFill>
                <a:latin typeface="Arial"/>
              </a:defRPr>
            </a:lvl2pPr>
            <a:lvl3pPr marL="1143000" indent="9144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2B2B2"/>
              </a:buClr>
              <a:buSzPct val="55000"/>
              <a:buChar char="n"/>
              <a:defRPr sz="2300" b="0" i="0">
                <a:solidFill>
                  <a:schemeClr val="dk1"/>
                </a:solidFill>
                <a:latin typeface="Arial"/>
              </a:defRPr>
            </a:lvl3pPr>
            <a:lvl4pPr marL="1600200" indent="1371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CCC99"/>
              </a:buClr>
              <a:buSzPct val="55000"/>
              <a:buChar char="§"/>
              <a:defRPr sz="2000" b="0" i="0">
                <a:solidFill>
                  <a:schemeClr val="dk1"/>
                </a:solidFill>
                <a:latin typeface="Arial"/>
              </a:defRPr>
            </a:lvl4pPr>
            <a:lvl5pPr marL="2057400" indent="18288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CCC99"/>
              </a:buClr>
              <a:buSzPct val="55000"/>
              <a:buChar char="§"/>
              <a:defRPr sz="2000" b="0" i="0">
                <a:solidFill>
                  <a:schemeClr val="dk1"/>
                </a:solidFill>
                <a:latin typeface="Arial"/>
              </a:defRPr>
            </a:lvl5pPr>
          </a:lstStyle>
          <a:p>
            <a:pPr marL="342900" lvl="0" indent="-342900">
              <a:spcBef>
                <a:spcPts val="0"/>
              </a:spcBef>
              <a:buClr>
                <a:srgbClr val="B2B2B2"/>
              </a:buClr>
              <a:buSzPct val="90000"/>
              <a:buFont typeface="Wingdings"/>
              <a:buChar char="n"/>
              <a:defRPr/>
            </a:pPr>
            <a:r>
              <a:rPr/>
              <a:t>Образец текста</a:t>
            </a:r>
            <a:endParaRPr/>
          </a:p>
          <a:p>
            <a:pPr marL="742950" lvl="1" indent="-285750">
              <a:spcBef>
                <a:spcPts val="0"/>
              </a:spcBef>
              <a:buClr>
                <a:srgbClr val="CCCC99"/>
              </a:buClr>
              <a:buSzPct val="75000"/>
              <a:buFont typeface="Wingdings"/>
              <a:buChar char="n"/>
              <a:defRPr/>
            </a:pPr>
            <a:r>
              <a:rPr/>
              <a:t>Второй уровень</a:t>
            </a:r>
            <a:endParaRPr/>
          </a:p>
          <a:p>
            <a:pPr marL="1143000" lvl="2" indent="-228600">
              <a:spcBef>
                <a:spcPts val="0"/>
              </a:spcBef>
              <a:buClr>
                <a:srgbClr val="B2B2B2"/>
              </a:buClr>
              <a:buSzPct val="55000"/>
              <a:buFont typeface="Wingdings"/>
              <a:buChar char="n"/>
              <a:defRPr/>
            </a:pPr>
            <a:r>
              <a:rPr/>
              <a:t>Третий уровень</a:t>
            </a:r>
            <a:endParaRPr/>
          </a:p>
          <a:p>
            <a:pPr marL="1600200" lvl="3" indent="-228600">
              <a:spcBef>
                <a:spcPts val="0"/>
              </a:spcBef>
              <a:buClr>
                <a:srgbClr val="CCCC99"/>
              </a:buClr>
              <a:buSzPct val="55000"/>
              <a:buChar char="§"/>
              <a:defRPr/>
            </a:pPr>
            <a:r>
              <a:rPr/>
              <a:t>Четвертый уровень</a:t>
            </a:r>
            <a:endParaRPr/>
          </a:p>
          <a:p>
            <a:pPr marL="2057400" lvl="4" indent="-228600">
              <a:spcBef>
                <a:spcPts val="0"/>
              </a:spcBef>
              <a:buClr>
                <a:srgbClr val="CCCC99"/>
              </a:buClr>
              <a:buSzPct val="55000"/>
              <a:buChar char="§"/>
              <a:defRPr/>
            </a:pPr>
            <a:r>
              <a:rPr/>
              <a:t>Пятый уровень</a:t>
            </a:r>
            <a:endParaRPr/>
          </a:p>
        </p:txBody>
      </p:sp>
      <p:sp>
        <p:nvSpPr>
          <p:cNvPr id="4101" name="Rectangle 9"/>
          <p:cNvSpPr>
            <a:spLocks noChangeShapeType="1" noGrp="1"/>
          </p:cNvSpPr>
          <p:nvPr>
            <p:ph type="dt" idx="2"/>
          </p:nvPr>
        </p:nvSpPr>
        <p:spPr bwMode="auto">
          <a:xfrm>
            <a:off x="914400" y="6251575"/>
            <a:ext cx="1981200" cy="457200"/>
          </a:xfrm>
          <a:prstGeom prst="rect">
            <a:avLst/>
          </a:prstGeom>
          <a:noFill/>
        </p:spPr>
        <p:txBody>
          <a:bodyPr lIns="91440" tIns="45720" rIns="91440" bIns="45720"/>
          <a:lstStyle/>
          <a:p>
            <a:pPr>
              <a:defRPr/>
            </a:pPr>
            <a:endParaRPr sz="1400"/>
          </a:p>
        </p:txBody>
      </p:sp>
      <p:sp>
        <p:nvSpPr>
          <p:cNvPr id="4102" name="Rectangle 10"/>
          <p:cNvSpPr>
            <a:spLocks noChangeShapeType="1" noGrp="1"/>
          </p:cNvSpPr>
          <p:nvPr>
            <p:ph type="ftr" idx="3"/>
          </p:nvPr>
        </p:nvSpPr>
        <p:spPr bwMode="auto">
          <a:xfrm>
            <a:off x="3352800" y="6248400"/>
            <a:ext cx="2971800" cy="457200"/>
          </a:xfrm>
          <a:prstGeom prst="rect">
            <a:avLst/>
          </a:prstGeom>
          <a:noFill/>
        </p:spPr>
        <p:txBody>
          <a:bodyPr lIns="91440" tIns="45720" rIns="91440" bIns="45720"/>
          <a:lstStyle/>
          <a:p>
            <a:pPr>
              <a:defRPr/>
            </a:pPr>
            <a:endParaRPr sz="1400"/>
          </a:p>
        </p:txBody>
      </p:sp>
      <p:sp>
        <p:nvSpPr>
          <p:cNvPr id="4103" name="Rectangle 11"/>
          <p:cNvSpPr>
            <a:spLocks noChangeShapeType="1" noGrp="1"/>
          </p:cNvSpPr>
          <p:nvPr>
            <p:ph type="sldNum" idx="4"/>
          </p:nvPr>
        </p:nvSpPr>
        <p:spPr bwMode="auto">
          <a:xfrm>
            <a:off x="6781800" y="6248400"/>
            <a:ext cx="1905000" cy="457200"/>
          </a:xfrm>
          <a:prstGeom prst="rect">
            <a:avLst/>
          </a:prstGeom>
          <a:noFill/>
        </p:spPr>
        <p:txBody>
          <a:bodyPr lIns="91440" tIns="45720" rIns="91440" bIns="45720"/>
          <a:lstStyle>
            <a:lvl1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>
                <a:solidFill>
                  <a:schemeClr val="dk1"/>
                </a:solidFill>
                <a:latin typeface="Arial"/>
              </a:defRPr>
            </a:lvl1pPr>
            <a:lvl2pPr marL="457200" indent="4572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>
                <a:solidFill>
                  <a:schemeClr val="dk1"/>
                </a:solidFill>
                <a:latin typeface="Arial"/>
              </a:defRPr>
            </a:lvl2pPr>
            <a:lvl3pPr marL="914400" indent="9144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>
                <a:solidFill>
                  <a:schemeClr val="dk1"/>
                </a:solidFill>
                <a:latin typeface="Arial"/>
              </a:defRPr>
            </a:lvl3pPr>
            <a:lvl4pPr marL="1371600" indent="1371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>
                <a:solidFill>
                  <a:schemeClr val="dk1"/>
                </a:solidFill>
                <a:latin typeface="Arial"/>
              </a:defRPr>
            </a:lvl4pPr>
            <a:lvl5pPr marL="1828800" indent="18288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>
                <a:solidFill>
                  <a:schemeClr val="dk1"/>
                </a:solidFill>
                <a:latin typeface="Arial"/>
              </a:defRPr>
            </a:lvl5pPr>
          </a:lstStyle>
          <a:p>
            <a:pPr marL="0" lvl="0" indent="0" algn="r">
              <a:spcBef>
                <a:spcPts val="0"/>
              </a:spcBef>
              <a:buNone/>
              <a:defRPr/>
            </a:pPr>
            <a:fld id="{D038279B-FC19-497E-A7D1-5ADD9CAF016F}" type="slidenum">
              <a:rPr sz="1000" b="0" i="0" u="none">
                <a:latin typeface="Arial"/>
              </a:rPr>
              <a:t/>
            </a:fld>
            <a:endParaRPr/>
          </a:p>
        </p:txBody>
      </p:sp>
      <p:sp>
        <p:nvSpPr>
          <p:cNvPr id="4104" name="Line 12"/>
          <p:cNvSpPr>
            <a:spLocks noChangeShapeType="1" noGrp="1"/>
          </p:cNvSpPr>
          <p:nvPr/>
        </p:nvSpPr>
        <p:spPr bwMode="auto">
          <a:xfrm>
            <a:off x="0" y="4876800"/>
            <a:ext cx="609600" cy="0"/>
          </a:xfrm>
          <a:prstGeom prst="line">
            <a:avLst/>
          </a:prstGeom>
          <a:noFill/>
          <a:ln w="44450">
            <a:solidFill>
              <a:schemeClr val="lt2"/>
            </a:solidFill>
            <a:round/>
            <a:headEnd/>
            <a:tailEnd/>
          </a:ln>
        </p:spPr>
        <p:txBody>
          <a:bodyPr lIns="91440" tIns="45720" rIns="91440" bIns="45720"/>
          <a:lstStyle/>
          <a:p>
            <a:pPr>
              <a:defRPr/>
            </a:pPr>
            <a:endParaRPr sz="14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txStyles>
    <p:titleStyle>
      <a:lvl1pPr algn="l">
        <a:spcBef>
          <a:spcPts val="0"/>
        </a:spcBef>
        <a:spcAft>
          <a:spcPts val="0"/>
        </a:spcAft>
        <a:defRPr sz="4200">
          <a:solidFill>
            <a:schemeClr val="tx2"/>
          </a:solidFill>
          <a:latin typeface="+mj-lt"/>
          <a:ea typeface="+mj-ea"/>
          <a:cs typeface="+mj-cs"/>
        </a:defRPr>
      </a:lvl1pPr>
      <a:lvl2pPr algn="l">
        <a:spcBef>
          <a:spcPts val="0"/>
        </a:spcBef>
        <a:spcAft>
          <a:spcPts val="0"/>
        </a:spcAft>
        <a:defRPr sz="4200">
          <a:solidFill>
            <a:schemeClr val="tx2"/>
          </a:solidFill>
          <a:latin typeface="Times New Roman"/>
        </a:defRPr>
      </a:lvl2pPr>
      <a:lvl3pPr algn="l">
        <a:spcBef>
          <a:spcPts val="0"/>
        </a:spcBef>
        <a:spcAft>
          <a:spcPts val="0"/>
        </a:spcAft>
        <a:defRPr sz="4200">
          <a:solidFill>
            <a:schemeClr val="tx2"/>
          </a:solidFill>
          <a:latin typeface="Times New Roman"/>
        </a:defRPr>
      </a:lvl3pPr>
      <a:lvl4pPr algn="l">
        <a:spcBef>
          <a:spcPts val="0"/>
        </a:spcBef>
        <a:spcAft>
          <a:spcPts val="0"/>
        </a:spcAft>
        <a:defRPr sz="4200">
          <a:solidFill>
            <a:schemeClr val="tx2"/>
          </a:solidFill>
          <a:latin typeface="Times New Roman"/>
        </a:defRPr>
      </a:lvl4pPr>
      <a:lvl5pPr algn="l">
        <a:spcBef>
          <a:spcPts val="0"/>
        </a:spcBef>
        <a:spcAft>
          <a:spcPts val="0"/>
        </a:spcAft>
        <a:defRPr sz="4200">
          <a:solidFill>
            <a:schemeClr val="tx2"/>
          </a:solidFill>
          <a:latin typeface="Times New Roman"/>
        </a:defRPr>
      </a:lvl5pPr>
      <a:lvl6pPr marL="457200" algn="l">
        <a:spcBef>
          <a:spcPts val="0"/>
        </a:spcBef>
        <a:spcAft>
          <a:spcPts val="0"/>
        </a:spcAft>
        <a:defRPr sz="4200">
          <a:solidFill>
            <a:schemeClr val="tx2"/>
          </a:solidFill>
          <a:latin typeface="Times New Roman"/>
        </a:defRPr>
      </a:lvl6pPr>
      <a:lvl7pPr marL="914400" algn="l">
        <a:spcBef>
          <a:spcPts val="0"/>
        </a:spcBef>
        <a:spcAft>
          <a:spcPts val="0"/>
        </a:spcAft>
        <a:defRPr sz="4200">
          <a:solidFill>
            <a:schemeClr val="tx2"/>
          </a:solidFill>
          <a:latin typeface="Times New Roman"/>
        </a:defRPr>
      </a:lvl7pPr>
      <a:lvl8pPr marL="1371600" algn="l">
        <a:spcBef>
          <a:spcPts val="0"/>
        </a:spcBef>
        <a:spcAft>
          <a:spcPts val="0"/>
        </a:spcAft>
        <a:defRPr sz="4200">
          <a:solidFill>
            <a:schemeClr val="tx2"/>
          </a:solidFill>
          <a:latin typeface="Times New Roman"/>
        </a:defRPr>
      </a:lvl8pPr>
      <a:lvl9pPr marL="1828800" algn="l">
        <a:spcBef>
          <a:spcPts val="0"/>
        </a:spcBef>
        <a:spcAft>
          <a:spcPts val="0"/>
        </a:spcAft>
        <a:defRPr sz="4200">
          <a:solidFill>
            <a:schemeClr val="tx2"/>
          </a:solidFill>
          <a:latin typeface="Times New Roman"/>
        </a:defRPr>
      </a:lvl9pPr>
    </p:titleStyle>
    <p:bodyStyle>
      <a:lvl1pPr marL="342900" indent="-342900" algn="l">
        <a:spcBef>
          <a:spcPts val="0"/>
        </a:spcBef>
        <a:spcAft>
          <a:spcPts val="0"/>
        </a:spcAft>
        <a:buClr>
          <a:schemeClr val="folHlink"/>
        </a:buClr>
        <a:buSzPct val="90000"/>
        <a:buFont typeface="Wingdings"/>
        <a:buChar char="n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>
        <a:spcBef>
          <a:spcPts val="0"/>
        </a:spcBef>
        <a:spcAft>
          <a:spcPts val="0"/>
        </a:spcAft>
        <a:buClr>
          <a:schemeClr val="accent1"/>
        </a:buClr>
        <a:buSzPct val="75000"/>
        <a:buFont typeface="Wingdings"/>
        <a:buChar char="n"/>
        <a:defRPr sz="2600">
          <a:solidFill>
            <a:schemeClr val="tx1"/>
          </a:solidFill>
          <a:latin typeface="+mn-lt"/>
        </a:defRPr>
      </a:lvl2pPr>
      <a:lvl3pPr marL="1143000" indent="-228600" algn="l">
        <a:spcBef>
          <a:spcPts val="0"/>
        </a:spcBef>
        <a:spcAft>
          <a:spcPts val="0"/>
        </a:spcAft>
        <a:buClr>
          <a:schemeClr val="folHlink"/>
        </a:buClr>
        <a:buSzPct val="55000"/>
        <a:buFont typeface="Wingdings"/>
        <a:buChar char="n"/>
        <a:defRPr sz="2300">
          <a:solidFill>
            <a:schemeClr val="tx1"/>
          </a:solidFill>
          <a:latin typeface="+mn-lt"/>
        </a:defRPr>
      </a:lvl3pPr>
      <a:lvl4pPr marL="1600200" indent="-228600" algn="l">
        <a:spcBef>
          <a:spcPts val="0"/>
        </a:spcBef>
        <a:spcAft>
          <a:spcPts val="0"/>
        </a:spcAft>
        <a:buClr>
          <a:schemeClr val="accent1"/>
        </a:buClr>
        <a:buFont typeface="Wingdings"/>
        <a:buChar char="§"/>
        <a:defRPr sz="2000">
          <a:solidFill>
            <a:schemeClr val="tx1"/>
          </a:solidFill>
          <a:latin typeface="+mn-lt"/>
        </a:defRPr>
      </a:lvl4pPr>
      <a:lvl5pPr marL="2057400" indent="-228600" algn="l">
        <a:spcBef>
          <a:spcPts val="0"/>
        </a:spcBef>
        <a:spcAft>
          <a:spcPts val="0"/>
        </a:spcAft>
        <a:buClr>
          <a:schemeClr val="accent1"/>
        </a:buClr>
        <a:buFont typeface="Wingdings"/>
        <a:buChar char="§"/>
        <a:defRPr sz="2000">
          <a:solidFill>
            <a:schemeClr val="tx1"/>
          </a:solidFill>
          <a:latin typeface="+mn-lt"/>
        </a:defRPr>
      </a:lvl5pPr>
      <a:lvl6pPr marL="2514600" indent="-228600" algn="l">
        <a:spcBef>
          <a:spcPts val="0"/>
        </a:spcBef>
        <a:spcAft>
          <a:spcPts val="0"/>
        </a:spcAft>
        <a:buClr>
          <a:schemeClr val="accent1"/>
        </a:buClr>
        <a:buFont typeface="Wingdings"/>
        <a:buChar char="§"/>
        <a:defRPr sz="2000">
          <a:solidFill>
            <a:schemeClr val="tx1"/>
          </a:solidFill>
          <a:latin typeface="+mn-lt"/>
        </a:defRPr>
      </a:lvl6pPr>
      <a:lvl7pPr marL="2971800" indent="-228600" algn="l">
        <a:spcBef>
          <a:spcPts val="0"/>
        </a:spcBef>
        <a:spcAft>
          <a:spcPts val="0"/>
        </a:spcAft>
        <a:buClr>
          <a:schemeClr val="accent1"/>
        </a:buClr>
        <a:buFont typeface="Wingdings"/>
        <a:buChar char="§"/>
        <a:defRPr sz="2000">
          <a:solidFill>
            <a:schemeClr val="tx1"/>
          </a:solidFill>
          <a:latin typeface="+mn-lt"/>
        </a:defRPr>
      </a:lvl7pPr>
      <a:lvl8pPr marL="3429000" indent="-228600" algn="l">
        <a:spcBef>
          <a:spcPts val="0"/>
        </a:spcBef>
        <a:spcAft>
          <a:spcPts val="0"/>
        </a:spcAft>
        <a:buClr>
          <a:schemeClr val="accent1"/>
        </a:buClr>
        <a:buFont typeface="Wingdings"/>
        <a:buChar char="§"/>
        <a:defRPr sz="2000">
          <a:solidFill>
            <a:schemeClr val="tx1"/>
          </a:solidFill>
          <a:latin typeface="+mn-lt"/>
        </a:defRPr>
      </a:lvl8pPr>
      <a:lvl9pPr marL="3886200" indent="-228600" algn="l">
        <a:spcBef>
          <a:spcPts val="0"/>
        </a:spcBef>
        <a:spcAft>
          <a:spcPts val="0"/>
        </a:spcAft>
        <a:buClr>
          <a:schemeClr val="accent1"/>
        </a:buClr>
        <a:buFont typeface="Wingdings"/>
        <a:buChar char="§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1.jpg"/></Relationships>
</file>

<file path=ppt/slides/_rels/slide10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2.jpg"/><Relationship Id="rId3" Type="http://schemas.openxmlformats.org/officeDocument/2006/relationships/image" Target="../media/image13.jpg"/></Relationships>
</file>

<file path=ppt/slides/_rels/slide1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4.jpg"/><Relationship Id="rId3" Type="http://schemas.openxmlformats.org/officeDocument/2006/relationships/image" Target="../media/image15.jpg"/></Relationships>
</file>

<file path=ppt/slides/_rels/slide1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6.jpg"/><Relationship Id="rId3" Type="http://schemas.openxmlformats.org/officeDocument/2006/relationships/image" Target="../media/image17.jpg"/><Relationship Id="rId4" Type="http://schemas.openxmlformats.org/officeDocument/2006/relationships/image" Target="../media/image18.jpg"/></Relationships>
</file>

<file path=ppt/slides/_rels/slide1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9.jpg"/><Relationship Id="rId3" Type="http://schemas.openxmlformats.org/officeDocument/2006/relationships/image" Target="../media/image20.jpg"/><Relationship Id="rId4" Type="http://schemas.openxmlformats.org/officeDocument/2006/relationships/image" Target="../media/image21.jpg"/><Relationship Id="rId5" Type="http://schemas.openxmlformats.org/officeDocument/2006/relationships/image" Target="../media/image22.jpg"/></Relationships>
</file>

<file path=ppt/slides/_rels/slide1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3.jpg"/><Relationship Id="rId3" Type="http://schemas.openxmlformats.org/officeDocument/2006/relationships/image" Target="../media/image24.jpg"/><Relationship Id="rId4" Type="http://schemas.openxmlformats.org/officeDocument/2006/relationships/image" Target="../media/image25.jpg"/></Relationships>
</file>

<file path=ppt/slides/_rels/slide1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6.jpg"/><Relationship Id="rId3" Type="http://schemas.openxmlformats.org/officeDocument/2006/relationships/image" Target="../media/image27.png"/><Relationship Id="rId4" Type="http://schemas.openxmlformats.org/officeDocument/2006/relationships/image" Target="../media/image28.jpg"/></Relationships>
</file>

<file path=ppt/slides/_rels/slide1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9.jpg"/><Relationship Id="rId3" Type="http://schemas.openxmlformats.org/officeDocument/2006/relationships/image" Target="../media/image30.jpg"/></Relationships>
</file>

<file path=ppt/slides/_rels/slide1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31.jpg"/><Relationship Id="rId3" Type="http://schemas.openxmlformats.org/officeDocument/2006/relationships/image" Target="../media/image32.jpg"/></Relationships>
</file>

<file path=ppt/slides/_rels/slide1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33.jpg"/></Relationships>
</file>

<file path=ppt/slides/_rels/slide19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34.png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5.emf"/></Relationships>
</file>

<file path=ppt/slides/_rels/slide2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36.jpg"/><Relationship Id="rId3" Type="http://schemas.openxmlformats.org/officeDocument/2006/relationships/image" Target="../media/image37.jpg"/><Relationship Id="rId4" Type="http://schemas.openxmlformats.org/officeDocument/2006/relationships/image" Target="../media/image8.jpg"/></Relationships>
</file>

<file path=ppt/slides/_rels/slide2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8.emf"/></Relationships>
</file>

<file path=ppt/slides/_rels/slide2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39.jpg"/></Relationships>
</file>

<file path=ppt/slides/_rels/slide2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.jpg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.jpg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3.jpg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4.jpg"/><Relationship Id="rId3" Type="http://schemas.openxmlformats.org/officeDocument/2006/relationships/image" Target="../media/image5.png"/><Relationship Id="rId4" Type="http://schemas.microsoft.com/office/2007/relationships/media" Target="../media/01 01 &#1044;&#1086;&#1088;&#1086;&#1078;&#1082;&#1072; 1.wma"/><Relationship Id="rId5" Type="http://schemas.openxmlformats.org/officeDocument/2006/relationships/audio" Target="01 01 &#1044;&#1086;&#1088;&#1086;&#1078;&#1082;&#1072; 1.wma" TargetMode="External"/><Relationship Id="rId6" Type="http://schemas.openxmlformats.org/officeDocument/2006/relationships/image" Target="../media/image6.jpg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7.png"/><Relationship Id="rId3" Type="http://schemas.openxmlformats.org/officeDocument/2006/relationships/image" Target="../media/image8.jpg"/><Relationship Id="rId4" Type="http://schemas.openxmlformats.org/officeDocument/2006/relationships/image" Target="../media/image9.jpg"/></Relationships>
</file>

<file path=ppt/slides/_rels/slide9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0.jpg"/><Relationship Id="rId3" Type="http://schemas.openxmlformats.org/officeDocument/2006/relationships/image" Target="../media/image11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1986" name="Shape 41986"/>
          <p:cNvSpPr>
            <a:spLocks noChangeShapeType="1" noGrp="1"/>
          </p:cNvSpPr>
          <p:nvPr>
            <p:ph type="ctrTitle" idx="0"/>
          </p:nvPr>
        </p:nvSpPr>
        <p:spPr bwMode="auto">
          <a:xfrm>
            <a:off x="685800" y="2130425"/>
            <a:ext cx="7772400" cy="1470025"/>
          </a:xfrm>
          <a:prstGeom prst="rect">
            <a:avLst/>
          </a:prstGeom>
        </p:spPr>
        <p:txBody>
          <a:bodyPr lIns="91440" tIns="45720" rIns="91440" bIns="4572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>
              <a:defRPr/>
            </a:pPr>
            <a:r>
              <a:rPr sz="3800" b="1" i="0" u="none"/>
              <a:t>Филиал МБОУ Большеболдинской СОШ им. А. С. Пушкина – Пикшенская ООШ.</a:t>
            </a:r>
            <a:endParaRPr/>
          </a:p>
        </p:txBody>
      </p:sp>
      <p:sp>
        <p:nvSpPr>
          <p:cNvPr id="41987" name="Shape 41987"/>
          <p:cNvSpPr>
            <a:spLocks noChangeShapeType="1" noGrp="1"/>
          </p:cNvSpPr>
          <p:nvPr>
            <p:ph type="subTitle" idx="1"/>
          </p:nvPr>
        </p:nvSpPr>
        <p:spPr bwMode="auto">
          <a:xfrm>
            <a:off x="1371600" y="3886200"/>
            <a:ext cx="6400800" cy="1752599"/>
          </a:xfrm>
          <a:prstGeom prst="rect">
            <a:avLst/>
          </a:prstGeom>
        </p:spPr>
        <p:txBody>
          <a:bodyPr lIns="91440" tIns="45720" rIns="91440" bIns="45720"/>
          <a:lstStyle/>
          <a:p>
            <a:pPr>
              <a:defRPr/>
            </a:pPr>
            <a:endParaRPr sz="1400"/>
          </a:p>
        </p:txBody>
      </p:sp>
      <p:pic>
        <p:nvPicPr>
          <p:cNvPr id="41988" name="Image 41988"/>
          <p:cNvPicPr>
            <a:picLocks noChangeAspect="1" noGrp="1"/>
          </p:cNvPicPr>
          <p:nvPr/>
        </p:nvPicPr>
        <p:blipFill>
          <a:blip r:embed="rId2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1989" name="Shape 41989"/>
          <p:cNvSpPr txBox="1">
            <a:spLocks noChangeShapeType="1" noGrp="1"/>
          </p:cNvSpPr>
          <p:nvPr/>
        </p:nvSpPr>
        <p:spPr bwMode="auto">
          <a:xfrm>
            <a:off x="323850" y="217487"/>
            <a:ext cx="8340725" cy="1373187"/>
          </a:xfrm>
          <a:prstGeom prst="rect">
            <a:avLst/>
          </a:prstGeom>
          <a:noFill/>
        </p:spPr>
        <p:txBody>
          <a:bodyPr lIns="91440" tIns="45720" rIns="91440" bIns="45720">
            <a:spAutoFit/>
          </a:bodyPr>
          <a:lstStyle/>
          <a:p>
            <a:pPr lvl="0">
              <a:defRPr/>
            </a:pPr>
            <a:r>
              <a:rPr sz="2800" b="1" i="0" u="none">
                <a:solidFill>
                  <a:srgbClr val="FF6600"/>
                </a:solidFill>
                <a:latin typeface="Gigi"/>
              </a:rPr>
              <a:t>Филиал МБОУ «Б-Болдинская средняя школа  им. А. С. Пушкина»–</a:t>
            </a:r>
            <a:endParaRPr/>
          </a:p>
          <a:p>
            <a:pPr lvl="0">
              <a:defRPr/>
            </a:pPr>
            <a:r>
              <a:rPr sz="2800" b="1" i="0" u="none">
                <a:solidFill>
                  <a:srgbClr val="FF6600"/>
                </a:solidFill>
                <a:latin typeface="Gigi"/>
              </a:rPr>
              <a:t> «Пикшенская основная школа»</a:t>
            </a:r>
            <a:endParaRPr/>
          </a:p>
        </p:txBody>
      </p:sp>
      <p:sp>
        <p:nvSpPr>
          <p:cNvPr id="41991" name="Shape 41991"/>
          <p:cNvSpPr txBox="1">
            <a:spLocks noChangeShapeType="1" noGrp="1"/>
          </p:cNvSpPr>
          <p:nvPr/>
        </p:nvSpPr>
        <p:spPr bwMode="auto">
          <a:xfrm>
            <a:off x="3420038" y="6237286"/>
            <a:ext cx="2546952" cy="396275"/>
          </a:xfrm>
          <a:prstGeom prst="rect">
            <a:avLst/>
          </a:prstGeom>
          <a:noFill/>
        </p:spPr>
        <p:txBody>
          <a:bodyPr wrap="none" anchor="t">
            <a:spAutoFit/>
          </a:bodyPr>
          <a:lstStyle/>
          <a:p>
            <a:pPr lvl="0">
              <a:defRPr/>
            </a:pPr>
            <a:r>
              <a:rPr sz="2000">
                <a:solidFill>
                  <a:srgbClr val="FF6600"/>
                </a:solidFill>
              </a:rPr>
              <a:t>Пикшень 2020 г.</a:t>
            </a:r>
            <a:endParaRPr/>
          </a:p>
        </p:txBody>
      </p:sp>
      <p:sp>
        <p:nvSpPr>
          <p:cNvPr id="41992" name="Shape 41992"/>
          <p:cNvSpPr txBox="1">
            <a:spLocks noChangeShapeType="1" noGrp="1"/>
          </p:cNvSpPr>
          <p:nvPr/>
        </p:nvSpPr>
        <p:spPr bwMode="auto">
          <a:xfrm>
            <a:off x="4883150" y="5200650"/>
            <a:ext cx="4043362" cy="825500"/>
          </a:xfrm>
          <a:prstGeom prst="rect">
            <a:avLst/>
          </a:prstGeom>
          <a:noFill/>
        </p:spPr>
        <p:txBody>
          <a:bodyPr wrap="none" anchor="t">
            <a:spAutoFit/>
          </a:bodyPr>
          <a:lstStyle/>
          <a:p>
            <a:pPr lvl="0" algn="r">
              <a:defRPr/>
            </a:pPr>
            <a:r>
              <a:rPr sz="1600">
                <a:solidFill>
                  <a:schemeClr val="lt1"/>
                </a:solidFill>
                <a:latin typeface="Arial"/>
              </a:rPr>
              <a:t>Подготовила </a:t>
            </a:r>
            <a:endParaRPr/>
          </a:p>
          <a:p>
            <a:pPr lvl="0" algn="r">
              <a:defRPr/>
            </a:pPr>
            <a:r>
              <a:rPr sz="1600">
                <a:solidFill>
                  <a:schemeClr val="lt1"/>
                </a:solidFill>
                <a:latin typeface="Arial"/>
              </a:rPr>
              <a:t>Учитель русского языка и литературы</a:t>
            </a:r>
            <a:endParaRPr/>
          </a:p>
          <a:p>
            <a:pPr lvl="0" algn="r">
              <a:defRPr/>
            </a:pPr>
            <a:r>
              <a:rPr sz="1600">
                <a:solidFill>
                  <a:schemeClr val="lt1"/>
                </a:solidFill>
                <a:latin typeface="Arial"/>
              </a:rPr>
              <a:t> Цыганова Н. Ф.</a:t>
            </a:r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52229" name="Picture 7" descr="Изображение 084"/>
          <p:cNvPicPr>
            <a:picLocks noChangeAspect="1" noGrp="1"/>
          </p:cNvPicPr>
          <p:nvPr/>
        </p:nvPicPr>
        <p:blipFill>
          <a:blip r:embed="rId2"/>
          <a:stretch/>
        </p:blipFill>
        <p:spPr bwMode="auto">
          <a:xfrm>
            <a:off x="4284662" y="2636837"/>
            <a:ext cx="4608512" cy="3455987"/>
          </a:xfrm>
          <a:prstGeom prst="rect">
            <a:avLst/>
          </a:prstGeom>
          <a:noFill/>
        </p:spPr>
      </p:pic>
      <p:pic>
        <p:nvPicPr>
          <p:cNvPr id="52230" name="Picture 5" descr="I:\игра каташкесэ\Photo-0033.jpg"/>
          <p:cNvPicPr>
            <a:picLocks noChangeAspect="1" noGrp="1"/>
          </p:cNvPicPr>
          <p:nvPr/>
        </p:nvPicPr>
        <p:blipFill>
          <a:blip r:embed="rId3"/>
          <a:stretch/>
        </p:blipFill>
        <p:spPr bwMode="auto">
          <a:xfrm>
            <a:off x="468312" y="1700212"/>
            <a:ext cx="3349625" cy="4465637"/>
          </a:xfrm>
          <a:prstGeom prst="rect">
            <a:avLst/>
          </a:prstGeom>
          <a:noFill/>
        </p:spPr>
      </p:pic>
      <p:sp>
        <p:nvSpPr>
          <p:cNvPr id="52231" name="Shape 52231"/>
          <p:cNvSpPr txBox="1">
            <a:spLocks noChangeShapeType="1" noGrp="1"/>
          </p:cNvSpPr>
          <p:nvPr/>
        </p:nvSpPr>
        <p:spPr bwMode="auto">
          <a:xfrm>
            <a:off x="395287" y="476250"/>
            <a:ext cx="3786187" cy="519112"/>
          </a:xfrm>
          <a:prstGeom prst="rect">
            <a:avLst/>
          </a:prstGeom>
          <a:noFill/>
        </p:spPr>
        <p:txBody>
          <a:bodyPr wrap="none" anchor="t">
            <a:spAutoFit/>
          </a:bodyPr>
          <a:lstStyle/>
          <a:p>
            <a:pPr lvl="0">
              <a:defRPr/>
            </a:pPr>
            <a:r>
              <a:rPr sz="2800" b="1" i="1" u="none">
                <a:solidFill>
                  <a:schemeClr val="hlink"/>
                </a:solidFill>
                <a:latin typeface="Monotype Corsiva"/>
              </a:rPr>
              <a:t>На кружке «Возрождение»</a:t>
            </a:r>
            <a:r>
              <a:rPr b="1" i="1" u="none"/>
              <a:t> </a:t>
            </a:r>
            <a:endParaRPr/>
          </a:p>
        </p:txBody>
      </p:sp>
      <p:sp>
        <p:nvSpPr>
          <p:cNvPr id="52232" name="Shape 52232"/>
          <p:cNvSpPr txBox="1">
            <a:spLocks noChangeShapeType="1" noGrp="1"/>
          </p:cNvSpPr>
          <p:nvPr/>
        </p:nvSpPr>
        <p:spPr bwMode="auto">
          <a:xfrm>
            <a:off x="4859337" y="549275"/>
            <a:ext cx="3757612" cy="1373187"/>
          </a:xfrm>
          <a:prstGeom prst="rect">
            <a:avLst/>
          </a:prstGeom>
          <a:noFill/>
        </p:spPr>
        <p:txBody>
          <a:bodyPr wrap="none" anchor="t">
            <a:spAutoFit/>
          </a:bodyPr>
          <a:lstStyle/>
          <a:p>
            <a:pPr lvl="0">
              <a:defRPr/>
            </a:pPr>
            <a:r>
              <a:rPr sz="2800" b="1" i="1" u="none">
                <a:solidFill>
                  <a:schemeClr val="hlink"/>
                </a:solidFill>
                <a:latin typeface="Monotype Corsiva"/>
              </a:rPr>
              <a:t>Н</a:t>
            </a:r>
            <a:r>
              <a:rPr sz="2800" b="1" i="1" u="none">
                <a:solidFill>
                  <a:schemeClr val="hlink"/>
                </a:solidFill>
                <a:latin typeface="Monotype Corsiva"/>
              </a:rPr>
              <a:t>а встречах </a:t>
            </a:r>
            <a:endParaRPr lang="en-US" sz="2800"/>
          </a:p>
          <a:p>
            <a:pPr lvl="0">
              <a:defRPr/>
            </a:pPr>
            <a:r>
              <a:rPr sz="2800" b="1" i="1" u="none">
                <a:solidFill>
                  <a:schemeClr val="hlink"/>
                </a:solidFill>
                <a:latin typeface="Monotype Corsiva"/>
              </a:rPr>
              <a:t>с фольклорным ансамблем</a:t>
            </a:r>
            <a:endParaRPr lang="en-US" sz="2800"/>
          </a:p>
          <a:p>
            <a:pPr lvl="0">
              <a:defRPr/>
            </a:pPr>
            <a:r>
              <a:rPr sz="2800" b="1" i="1" u="none">
                <a:solidFill>
                  <a:schemeClr val="hlink"/>
                </a:solidFill>
                <a:latin typeface="Monotype Corsiva"/>
              </a:rPr>
              <a:t> «Чилисема» </a:t>
            </a:r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73732" name="Image 73732"/>
          <p:cNvPicPr>
            <a:picLocks noChangeAspect="1" noGrp="1"/>
          </p:cNvPicPr>
          <p:nvPr>
            <p:ph type="body" idx="1"/>
          </p:nvPr>
        </p:nvPicPr>
        <p:blipFill>
          <a:blip r:embed="rId2"/>
          <a:stretch/>
        </p:blipFill>
        <p:spPr bwMode="auto">
          <a:xfrm>
            <a:off x="0" y="1773237"/>
            <a:ext cx="4427537" cy="3321050"/>
          </a:xfrm>
          <a:prstGeom prst="rect">
            <a:avLst/>
          </a:prstGeom>
          <a:noFill/>
        </p:spPr>
      </p:pic>
      <p:pic>
        <p:nvPicPr>
          <p:cNvPr id="73733" name="Image 73733"/>
          <p:cNvPicPr>
            <a:picLocks noChangeAspect="1" noGrp="1"/>
          </p:cNvPicPr>
          <p:nvPr/>
        </p:nvPicPr>
        <p:blipFill>
          <a:blip r:embed="rId3"/>
          <a:stretch/>
        </p:blipFill>
        <p:spPr bwMode="auto">
          <a:xfrm>
            <a:off x="4643437" y="2997200"/>
            <a:ext cx="4176712" cy="3133725"/>
          </a:xfrm>
          <a:prstGeom prst="rect">
            <a:avLst/>
          </a:prstGeom>
          <a:noFill/>
        </p:spPr>
      </p:pic>
      <p:sp>
        <p:nvSpPr>
          <p:cNvPr id="73734" name="Shape 73734"/>
          <p:cNvSpPr>
            <a:spLocks noChangeShapeType="1" noGrp="1"/>
          </p:cNvSpPr>
          <p:nvPr>
            <p:ph type="title" idx="0"/>
          </p:nvPr>
        </p:nvSpPr>
        <p:spPr bwMode="auto">
          <a:xfrm rot="-236536">
            <a:off x="914400" y="277812"/>
            <a:ext cx="7772400" cy="1143000"/>
          </a:xfrm>
          <a:prstGeom prst="rect">
            <a:avLst/>
          </a:prstGeom>
          <a:solidFill>
            <a:srgbClr val="33CCFF"/>
          </a:solidFill>
          <a:ln w="12700">
            <a:solidFill>
              <a:srgbClr val="000099"/>
            </a:solidFill>
            <a:round/>
            <a:headEnd/>
            <a:tailEnd/>
          </a:ln>
          <a:effectLst>
            <a:outerShdw dist="125723" dir="8099999" algn="ctr" rotWithShape="0">
              <a:srgbClr val="000099"/>
            </a:outerShdw>
          </a:effectLst>
        </p:spPr>
        <p:txBody>
          <a:bodyPr lIns="91440" tIns="45720" rIns="91440" bIns="45720" anchor="t"/>
          <a:lstStyle/>
          <a:p>
            <a:pPr lvl="0">
              <a:defRPr/>
            </a:pPr>
            <a:r>
              <a:rPr/>
              <a:t>Широкая масленица</a:t>
            </a:r>
            <a:endParaRPr/>
          </a:p>
        </p:txBody>
      </p:sp>
      <p:sp>
        <p:nvSpPr>
          <p:cNvPr id="73735" name="Shape 73735"/>
          <p:cNvSpPr txBox="1">
            <a:spLocks noChangeShapeType="1" noGrp="1"/>
          </p:cNvSpPr>
          <p:nvPr/>
        </p:nvSpPr>
        <p:spPr bwMode="auto">
          <a:xfrm>
            <a:off x="1166812" y="5618162"/>
            <a:ext cx="184150" cy="457200"/>
          </a:xfrm>
          <a:prstGeom prst="rect">
            <a:avLst/>
          </a:prstGeom>
          <a:noFill/>
        </p:spPr>
        <p:txBody>
          <a:bodyPr wrap="none" anchor="t">
            <a:spAutoFit/>
          </a:bodyPr>
          <a:lstStyle/>
          <a:p>
            <a:pPr>
              <a:defRPr/>
            </a:pPr>
            <a:endParaRPr sz="1400"/>
          </a:p>
        </p:txBody>
      </p:sp>
      <p:sp>
        <p:nvSpPr>
          <p:cNvPr id="73736" name="Shape 73736"/>
          <p:cNvSpPr txBox="1">
            <a:spLocks noChangeShapeType="1" noGrp="1"/>
          </p:cNvSpPr>
          <p:nvPr/>
        </p:nvSpPr>
        <p:spPr bwMode="auto">
          <a:xfrm>
            <a:off x="539750" y="5805487"/>
            <a:ext cx="4537075" cy="431799"/>
          </a:xfrm>
          <a:prstGeom prst="rect">
            <a:avLst/>
          </a:prstGeom>
        </p:spPr>
        <p:txBody>
          <a:bodyPr lIns="91440" tIns="45720" rIns="91440" bIns="45720" anchor="ctr" anchorCtr="0">
            <a:prstTxWarp prst="textPlain">
              <a:avLst>
                <a:gd name="adj" fmla="val 50000"/>
              </a:avLst>
            </a:prstTxWarp>
          </a:bodyPr>
          <a:lstStyle/>
          <a:p>
            <a:pPr lvl="0">
              <a:defRPr/>
            </a:pPr>
            <a:r>
              <a:rPr>
                <a:ln w="12700">
                  <a:solidFill>
                    <a:schemeClr val="hlink"/>
                  </a:solidFill>
                  <a:round/>
                  <a:headEnd/>
                  <a:tailEnd/>
                </a:ln>
                <a:solidFill>
                  <a:schemeClr val="hlink"/>
                </a:solidFill>
              </a:rPr>
              <a:t>Ты прощай, наша масленица</a:t>
            </a:r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56324" name="Picture 2" descr="F:\Домой\COOLPIX L110 - 0014.JPG"/>
          <p:cNvPicPr>
            <a:picLocks noChangeAspect="1" noGrp="1"/>
          </p:cNvPicPr>
          <p:nvPr/>
        </p:nvPicPr>
        <p:blipFill>
          <a:blip r:embed="rId2"/>
          <a:stretch/>
        </p:blipFill>
        <p:spPr bwMode="auto">
          <a:xfrm>
            <a:off x="0" y="1125537"/>
            <a:ext cx="3960812" cy="2971800"/>
          </a:xfrm>
          <a:prstGeom prst="rect">
            <a:avLst/>
          </a:prstGeom>
          <a:noFill/>
        </p:spPr>
      </p:pic>
      <p:pic>
        <p:nvPicPr>
          <p:cNvPr id="56328" name="Содержимое 11" descr="Изображение 045.jpg"/>
          <p:cNvPicPr>
            <a:picLocks noChangeAspect="1" noGrp="1"/>
          </p:cNvPicPr>
          <p:nvPr/>
        </p:nvPicPr>
        <p:blipFill>
          <a:blip r:embed="rId3"/>
          <a:stretch/>
        </p:blipFill>
        <p:spPr bwMode="auto">
          <a:xfrm>
            <a:off x="1835150" y="3830637"/>
            <a:ext cx="4033837" cy="3027362"/>
          </a:xfrm>
          <a:prstGeom prst="rect">
            <a:avLst/>
          </a:prstGeom>
          <a:noFill/>
        </p:spPr>
      </p:pic>
      <p:sp>
        <p:nvSpPr>
          <p:cNvPr id="56329" name="Shape 56329"/>
          <p:cNvSpPr txBox="1">
            <a:spLocks noChangeShapeType="1" noGrp="1"/>
          </p:cNvSpPr>
          <p:nvPr/>
        </p:nvSpPr>
        <p:spPr bwMode="auto">
          <a:xfrm>
            <a:off x="700087" y="184150"/>
            <a:ext cx="7715250" cy="823912"/>
          </a:xfrm>
          <a:prstGeom prst="rect">
            <a:avLst/>
          </a:prstGeom>
          <a:noFill/>
        </p:spPr>
        <p:txBody>
          <a:bodyPr wrap="none" anchor="t">
            <a:spAutoFit/>
          </a:bodyPr>
          <a:lstStyle/>
          <a:p>
            <a:pPr lvl="0">
              <a:defRPr/>
            </a:pPr>
            <a:r>
              <a:rPr sz="4800">
                <a:solidFill>
                  <a:schemeClr val="hlink"/>
                </a:solidFill>
                <a:latin typeface="Monotype Corsiva"/>
              </a:rPr>
              <a:t>Детский фольклорный ансамбль</a:t>
            </a:r>
            <a:endParaRPr/>
          </a:p>
        </p:txBody>
      </p:sp>
      <p:pic>
        <p:nvPicPr>
          <p:cNvPr id="56331" name="Image 56331"/>
          <p:cNvPicPr>
            <a:picLocks noChangeAspect="1" noGrp="1"/>
          </p:cNvPicPr>
          <p:nvPr/>
        </p:nvPicPr>
        <p:blipFill>
          <a:blip r:embed="rId4"/>
          <a:stretch/>
        </p:blipFill>
        <p:spPr bwMode="auto">
          <a:xfrm>
            <a:off x="4572000" y="1125537"/>
            <a:ext cx="4248150" cy="3186112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60418" name="Shape 60418"/>
          <p:cNvSpPr>
            <a:spLocks noChangeShapeType="1" noGrp="1"/>
          </p:cNvSpPr>
          <p:nvPr>
            <p:ph type="title" idx="0"/>
          </p:nvPr>
        </p:nvSpPr>
        <p:spPr bwMode="auto">
          <a:xfrm>
            <a:off x="900112" y="-242887"/>
            <a:ext cx="7772400" cy="1143000"/>
          </a:xfrm>
          <a:prstGeom prst="rect">
            <a:avLst/>
          </a:prstGeom>
        </p:spPr>
        <p:txBody>
          <a:bodyPr lIns="91440" tIns="45720" rIns="91440" bIns="45720"/>
          <a:lstStyle>
            <a:lvl1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4200" b="0" i="0">
                <a:solidFill>
                  <a:schemeClr val="dk2"/>
                </a:solidFill>
                <a:latin typeface="Times New Roman"/>
              </a:defRPr>
            </a:lvl1pPr>
            <a:lvl2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4200" b="0" i="0">
                <a:solidFill>
                  <a:schemeClr val="dk2"/>
                </a:solidFill>
                <a:latin typeface="Times New Roman"/>
              </a:defRPr>
            </a:lvl2pPr>
            <a:lvl3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4200" b="0" i="0">
                <a:solidFill>
                  <a:schemeClr val="dk2"/>
                </a:solidFill>
                <a:latin typeface="Times New Roman"/>
              </a:defRPr>
            </a:lvl3pPr>
            <a:lvl4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4200" b="0" i="0">
                <a:solidFill>
                  <a:schemeClr val="dk2"/>
                </a:solidFill>
                <a:latin typeface="Times New Roman"/>
              </a:defRPr>
            </a:lvl4pPr>
            <a:lvl5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4200" b="0" i="0">
                <a:solidFill>
                  <a:schemeClr val="dk2"/>
                </a:solidFill>
                <a:latin typeface="Times New Roman"/>
              </a:defRPr>
            </a:lvl5pPr>
          </a:lstStyle>
          <a:p>
            <a:pPr marL="0" lvl="0" indent="0">
              <a:spcBef>
                <a:spcPts val="0"/>
              </a:spcBef>
              <a:buNone/>
              <a:defRPr/>
            </a:pPr>
            <a:r>
              <a:rPr>
                <a:solidFill>
                  <a:schemeClr val="hlink"/>
                </a:solidFill>
                <a:latin typeface="Monotype Corsiva"/>
              </a:rPr>
              <a:t>Школьный краеведческий музей</a:t>
            </a:r>
            <a:endParaRPr/>
          </a:p>
        </p:txBody>
      </p:sp>
      <p:pic>
        <p:nvPicPr>
          <p:cNvPr id="60420" name="Содержимое 4" descr="Изображение 089.jpg"/>
          <p:cNvPicPr>
            <a:picLocks noChangeAspect="1" noGrp="1"/>
          </p:cNvPicPr>
          <p:nvPr>
            <p:ph type="body" idx="1"/>
          </p:nvPr>
        </p:nvPicPr>
        <p:blipFill>
          <a:blip r:embed="rId2"/>
          <a:srcRect l="0" t="0" r="0" b="0"/>
          <a:stretch/>
        </p:blipFill>
        <p:spPr bwMode="auto">
          <a:xfrm rot="-496510">
            <a:off x="250825" y="836612"/>
            <a:ext cx="3995737" cy="2997200"/>
          </a:xfrm>
          <a:prstGeom prst="rect">
            <a:avLst/>
          </a:prstGeom>
          <a:noFill/>
        </p:spPr>
      </p:pic>
      <p:pic>
        <p:nvPicPr>
          <p:cNvPr id="60421" name="Picture 4" descr="F:\Домой\2012-10-08 13-16-53.JPG"/>
          <p:cNvPicPr>
            <a:picLocks noChangeAspect="1" noGrp="1"/>
          </p:cNvPicPr>
          <p:nvPr/>
        </p:nvPicPr>
        <p:blipFill>
          <a:blip r:embed="rId3"/>
          <a:stretch/>
        </p:blipFill>
        <p:spPr bwMode="auto">
          <a:xfrm rot="-812662">
            <a:off x="5003800" y="3644900"/>
            <a:ext cx="3671887" cy="2754312"/>
          </a:xfrm>
          <a:prstGeom prst="rect">
            <a:avLst/>
          </a:prstGeom>
          <a:noFill/>
        </p:spPr>
      </p:pic>
      <p:pic>
        <p:nvPicPr>
          <p:cNvPr id="60422" name="Image 60422"/>
          <p:cNvPicPr>
            <a:picLocks noChangeAspect="1" noGrp="1"/>
          </p:cNvPicPr>
          <p:nvPr/>
        </p:nvPicPr>
        <p:blipFill>
          <a:blip r:embed="rId4"/>
          <a:stretch/>
        </p:blipFill>
        <p:spPr bwMode="auto">
          <a:xfrm rot="-311502">
            <a:off x="4572000" y="765175"/>
            <a:ext cx="3889375" cy="2916237"/>
          </a:xfrm>
          <a:prstGeom prst="rect">
            <a:avLst/>
          </a:prstGeom>
          <a:noFill/>
        </p:spPr>
      </p:pic>
      <p:pic>
        <p:nvPicPr>
          <p:cNvPr id="60423" name="Picture 5" descr="F:\2012-10-08 13-17-22.JPG"/>
          <p:cNvPicPr>
            <a:picLocks noChangeAspect="1" noGrp="1"/>
          </p:cNvPicPr>
          <p:nvPr/>
        </p:nvPicPr>
        <p:blipFill>
          <a:blip r:embed="rId5"/>
          <a:stretch/>
        </p:blipFill>
        <p:spPr bwMode="auto">
          <a:xfrm rot="-501261">
            <a:off x="971550" y="3860800"/>
            <a:ext cx="3667125" cy="2751137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61447" name="Содержимое 12" descr="Изображение 067.jpg"/>
          <p:cNvPicPr>
            <a:picLocks noChangeAspect="1" noGrp="1"/>
          </p:cNvPicPr>
          <p:nvPr/>
        </p:nvPicPr>
        <p:blipFill>
          <a:blip r:embed="rId2"/>
          <a:stretch/>
        </p:blipFill>
        <p:spPr bwMode="auto">
          <a:xfrm rot="-404371">
            <a:off x="2268537" y="3357562"/>
            <a:ext cx="4286250" cy="3214687"/>
          </a:xfrm>
          <a:prstGeom prst="rect">
            <a:avLst/>
          </a:prstGeom>
          <a:noFill/>
        </p:spPr>
      </p:pic>
      <p:pic>
        <p:nvPicPr>
          <p:cNvPr id="61444" name="Содержимое 4" descr="Изображение 076.jpg"/>
          <p:cNvPicPr>
            <a:picLocks noChangeAspect="1" noGrp="1"/>
          </p:cNvPicPr>
          <p:nvPr/>
        </p:nvPicPr>
        <p:blipFill>
          <a:blip r:embed="rId3"/>
          <a:stretch/>
        </p:blipFill>
        <p:spPr bwMode="auto">
          <a:xfrm rot="-575310">
            <a:off x="452437" y="1108075"/>
            <a:ext cx="3886200" cy="2963862"/>
          </a:xfrm>
          <a:prstGeom prst="rect">
            <a:avLst/>
          </a:prstGeom>
          <a:noFill/>
        </p:spPr>
      </p:pic>
      <p:sp>
        <p:nvSpPr>
          <p:cNvPr id="61445" name="Shape 61445"/>
          <p:cNvSpPr txBox="1">
            <a:spLocks noChangeShapeType="1" noGrp="1"/>
          </p:cNvSpPr>
          <p:nvPr/>
        </p:nvSpPr>
        <p:spPr bwMode="auto">
          <a:xfrm>
            <a:off x="733424" y="188912"/>
            <a:ext cx="7037387" cy="823912"/>
          </a:xfrm>
          <a:prstGeom prst="rect">
            <a:avLst/>
          </a:prstGeom>
          <a:noFill/>
        </p:spPr>
        <p:txBody>
          <a:bodyPr wrap="none" anchor="t">
            <a:spAutoFit/>
          </a:bodyPr>
          <a:lstStyle/>
          <a:p>
            <a:pPr lvl="0">
              <a:defRPr/>
            </a:pPr>
            <a:r>
              <a:rPr sz="4800">
                <a:solidFill>
                  <a:schemeClr val="hlink"/>
                </a:solidFill>
                <a:latin typeface="Monotype Corsiva"/>
              </a:rPr>
              <a:t>Посещение музеев в Мордовии</a:t>
            </a:r>
            <a:endParaRPr/>
          </a:p>
        </p:txBody>
      </p:sp>
      <p:pic>
        <p:nvPicPr>
          <p:cNvPr id="61446" name="Содержимое 13" descr="Изображение 029.jpg"/>
          <p:cNvPicPr>
            <a:picLocks noChangeAspect="1" noGrp="1"/>
          </p:cNvPicPr>
          <p:nvPr/>
        </p:nvPicPr>
        <p:blipFill>
          <a:blip r:embed="rId4"/>
          <a:stretch/>
        </p:blipFill>
        <p:spPr bwMode="auto">
          <a:xfrm rot="-345939">
            <a:off x="4572000" y="908050"/>
            <a:ext cx="3871912" cy="2903537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62468" name="Picture 3" descr="PICT0051"/>
          <p:cNvPicPr>
            <a:picLocks noChangeAspect="1" noGrp="1"/>
          </p:cNvPicPr>
          <p:nvPr>
            <p:ph type="body" idx="1"/>
          </p:nvPr>
        </p:nvPicPr>
        <p:blipFill>
          <a:blip r:embed="rId2"/>
          <a:srcRect l="0" t="0" r="0" b="0"/>
          <a:stretch/>
        </p:blipFill>
        <p:spPr bwMode="auto">
          <a:xfrm>
            <a:off x="250825" y="3860800"/>
            <a:ext cx="3889375" cy="2921000"/>
          </a:xfrm>
          <a:prstGeom prst="rect">
            <a:avLst/>
          </a:prstGeom>
          <a:noFill/>
        </p:spPr>
      </p:pic>
      <p:pic>
        <p:nvPicPr>
          <p:cNvPr id="62469" name="Image 62469"/>
          <p:cNvPicPr>
            <a:picLocks noChangeAspect="1" noGrp="1"/>
          </p:cNvPicPr>
          <p:nvPr/>
        </p:nvPicPr>
        <p:blipFill>
          <a:blip r:embed="rId3"/>
          <a:stretch/>
        </p:blipFill>
        <p:spPr bwMode="auto">
          <a:xfrm>
            <a:off x="250825" y="1196975"/>
            <a:ext cx="3960812" cy="2573337"/>
          </a:xfrm>
          <a:prstGeom prst="rect">
            <a:avLst/>
          </a:prstGeom>
          <a:noFill/>
        </p:spPr>
      </p:pic>
      <p:sp>
        <p:nvSpPr>
          <p:cNvPr id="62470" name="Shape 62470"/>
          <p:cNvSpPr txBox="1">
            <a:spLocks noChangeShapeType="1" noGrp="1"/>
          </p:cNvSpPr>
          <p:nvPr/>
        </p:nvSpPr>
        <p:spPr bwMode="auto">
          <a:xfrm>
            <a:off x="755650" y="333375"/>
            <a:ext cx="7694612" cy="823912"/>
          </a:xfrm>
          <a:prstGeom prst="rect">
            <a:avLst/>
          </a:prstGeom>
          <a:noFill/>
        </p:spPr>
        <p:txBody>
          <a:bodyPr wrap="none" anchor="t">
            <a:spAutoFit/>
          </a:bodyPr>
          <a:lstStyle/>
          <a:p>
            <a:pPr lvl="0">
              <a:defRPr/>
            </a:pPr>
            <a:r>
              <a:rPr sz="4800">
                <a:solidFill>
                  <a:schemeClr val="hlink"/>
                </a:solidFill>
                <a:latin typeface="Monotype Corsiva"/>
              </a:rPr>
              <a:t>Встречи с интересными людьми</a:t>
            </a:r>
            <a:endParaRPr/>
          </a:p>
        </p:txBody>
      </p:sp>
      <p:pic>
        <p:nvPicPr>
          <p:cNvPr id="62471" name="Image 62471"/>
          <p:cNvPicPr>
            <a:picLocks noChangeAspect="1" noGrp="1"/>
          </p:cNvPicPr>
          <p:nvPr/>
        </p:nvPicPr>
        <p:blipFill>
          <a:blip r:embed="rId4"/>
          <a:stretch/>
        </p:blipFill>
        <p:spPr bwMode="auto">
          <a:xfrm>
            <a:off x="4787900" y="2133600"/>
            <a:ext cx="3887787" cy="2914650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63494" name="Picture 3" descr="Изображение 125"/>
          <p:cNvPicPr>
            <a:picLocks noChangeAspect="1" noGrp="1"/>
          </p:cNvPicPr>
          <p:nvPr/>
        </p:nvPicPr>
        <p:blipFill>
          <a:blip r:embed="rId2"/>
          <a:stretch/>
        </p:blipFill>
        <p:spPr bwMode="auto">
          <a:xfrm>
            <a:off x="179387" y="1700212"/>
            <a:ext cx="4716462" cy="3536950"/>
          </a:xfrm>
          <a:prstGeom prst="rect">
            <a:avLst/>
          </a:prstGeom>
          <a:noFill/>
        </p:spPr>
      </p:pic>
      <p:pic>
        <p:nvPicPr>
          <p:cNvPr id="63495" name="Picture 5" descr="Изображение 132"/>
          <p:cNvPicPr>
            <a:picLocks noChangeAspect="1" noGrp="1"/>
          </p:cNvPicPr>
          <p:nvPr/>
        </p:nvPicPr>
        <p:blipFill>
          <a:blip r:embed="rId3"/>
          <a:stretch/>
        </p:blipFill>
        <p:spPr bwMode="auto">
          <a:xfrm>
            <a:off x="4284662" y="2852737"/>
            <a:ext cx="4859337" cy="3668712"/>
          </a:xfrm>
          <a:prstGeom prst="rect">
            <a:avLst/>
          </a:prstGeom>
          <a:noFill/>
        </p:spPr>
      </p:pic>
      <p:sp>
        <p:nvSpPr>
          <p:cNvPr id="63497" name="Shape 63497"/>
          <p:cNvSpPr txBox="1">
            <a:spLocks noChangeShapeType="1" noGrp="1"/>
          </p:cNvSpPr>
          <p:nvPr/>
        </p:nvSpPr>
        <p:spPr bwMode="auto">
          <a:xfrm>
            <a:off x="692150" y="450850"/>
            <a:ext cx="7970837" cy="579437"/>
          </a:xfrm>
          <a:prstGeom prst="rect">
            <a:avLst/>
          </a:prstGeom>
          <a:noFill/>
        </p:spPr>
        <p:txBody>
          <a:bodyPr wrap="none" anchor="t">
            <a:spAutoFit/>
          </a:bodyPr>
          <a:lstStyle/>
          <a:p>
            <a:pPr lvl="0">
              <a:defRPr/>
            </a:pPr>
            <a:r>
              <a:rPr sz="3200">
                <a:solidFill>
                  <a:schemeClr val="hlink"/>
                </a:solidFill>
                <a:latin typeface="Monotype Corsiva"/>
              </a:rPr>
              <a:t>Награждение призёров межрегионального конкурса</a:t>
            </a:r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64517" name="Image 64517"/>
          <p:cNvPicPr>
            <a:picLocks noChangeAspect="1" noGrp="1"/>
          </p:cNvPicPr>
          <p:nvPr/>
        </p:nvPicPr>
        <p:blipFill>
          <a:blip r:embed="rId2"/>
          <a:stretch/>
        </p:blipFill>
        <p:spPr bwMode="auto">
          <a:xfrm>
            <a:off x="3203575" y="1557337"/>
            <a:ext cx="5400675" cy="4052887"/>
          </a:xfrm>
          <a:prstGeom prst="rect">
            <a:avLst/>
          </a:prstGeom>
          <a:noFill/>
        </p:spPr>
      </p:pic>
      <p:pic>
        <p:nvPicPr>
          <p:cNvPr id="64516" name="Image 64516"/>
          <p:cNvPicPr>
            <a:picLocks noChangeAspect="1" noGrp="1"/>
          </p:cNvPicPr>
          <p:nvPr>
            <p:ph type="body" idx="1"/>
          </p:nvPr>
        </p:nvPicPr>
        <p:blipFill>
          <a:blip r:embed="rId3"/>
          <a:stretch/>
        </p:blipFill>
        <p:spPr bwMode="auto">
          <a:xfrm>
            <a:off x="323850" y="1628775"/>
            <a:ext cx="2854325" cy="4032250"/>
          </a:xfrm>
          <a:prstGeom prst="rect">
            <a:avLst/>
          </a:prstGeom>
          <a:noFill/>
        </p:spPr>
      </p:pic>
      <p:sp>
        <p:nvSpPr>
          <p:cNvPr id="64518" name="Shape 64518"/>
          <p:cNvSpPr txBox="1">
            <a:spLocks noChangeShapeType="1" noGrp="1"/>
          </p:cNvSpPr>
          <p:nvPr/>
        </p:nvSpPr>
        <p:spPr bwMode="auto">
          <a:xfrm>
            <a:off x="2159000" y="239712"/>
            <a:ext cx="5114925" cy="1187450"/>
          </a:xfrm>
          <a:prstGeom prst="rect">
            <a:avLst/>
          </a:prstGeom>
          <a:noFill/>
        </p:spPr>
        <p:txBody>
          <a:bodyPr wrap="none" anchor="t">
            <a:spAutoFit/>
          </a:bodyPr>
          <a:lstStyle/>
          <a:p>
            <a:pPr lvl="0">
              <a:defRPr/>
            </a:pPr>
            <a:r>
              <a:rPr>
                <a:solidFill>
                  <a:schemeClr val="hlink"/>
                </a:solidFill>
                <a:latin typeface="Monotype Corsiva"/>
              </a:rPr>
              <a:t>Призёры областного конкурса</a:t>
            </a:r>
            <a:endParaRPr/>
          </a:p>
          <a:p>
            <a:pPr lvl="0">
              <a:defRPr/>
            </a:pPr>
            <a:r>
              <a:rPr>
                <a:solidFill>
                  <a:schemeClr val="hlink"/>
                </a:solidFill>
                <a:latin typeface="Monotype Corsiva"/>
              </a:rPr>
              <a:t> декоративно-прикладного творчества </a:t>
            </a:r>
            <a:endParaRPr/>
          </a:p>
          <a:p>
            <a:pPr lvl="0">
              <a:defRPr/>
            </a:pPr>
            <a:r>
              <a:rPr>
                <a:solidFill>
                  <a:schemeClr val="hlink"/>
                </a:solidFill>
                <a:latin typeface="Monotype Corsiva"/>
              </a:rPr>
              <a:t>«Творчество: традиции и современность» </a:t>
            </a:r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65540" name="Image 65540"/>
          <p:cNvPicPr>
            <a:picLocks noChangeAspect="1" noGrp="1"/>
          </p:cNvPicPr>
          <p:nvPr/>
        </p:nvPicPr>
        <p:blipFill>
          <a:blip r:embed="rId2"/>
          <a:stretch/>
        </p:blipFill>
        <p:spPr bwMode="auto">
          <a:xfrm>
            <a:off x="1547812" y="1844675"/>
            <a:ext cx="5975350" cy="4481512"/>
          </a:xfrm>
          <a:prstGeom prst="rect">
            <a:avLst/>
          </a:prstGeom>
          <a:noFill/>
        </p:spPr>
      </p:pic>
      <p:sp>
        <p:nvSpPr>
          <p:cNvPr id="65541" name="Shape 65541"/>
          <p:cNvSpPr txBox="1">
            <a:spLocks noChangeShapeType="1" noGrp="1"/>
          </p:cNvSpPr>
          <p:nvPr/>
        </p:nvSpPr>
        <p:spPr bwMode="auto">
          <a:xfrm>
            <a:off x="1420812" y="46037"/>
            <a:ext cx="6294437" cy="1554162"/>
          </a:xfrm>
          <a:prstGeom prst="rect">
            <a:avLst/>
          </a:prstGeom>
          <a:noFill/>
        </p:spPr>
        <p:txBody>
          <a:bodyPr wrap="none" anchor="t">
            <a:spAutoFit/>
          </a:bodyPr>
          <a:lstStyle/>
          <a:p>
            <a:pPr lvl="0">
              <a:defRPr/>
            </a:pPr>
            <a:r>
              <a:rPr sz="3200">
                <a:solidFill>
                  <a:schemeClr val="hlink"/>
                </a:solidFill>
                <a:latin typeface="Monotype Corsiva"/>
              </a:rPr>
              <a:t>Победитель регионального конкурса</a:t>
            </a:r>
            <a:endParaRPr/>
          </a:p>
          <a:p>
            <a:pPr lvl="0">
              <a:defRPr/>
            </a:pPr>
            <a:r>
              <a:rPr sz="3200">
                <a:solidFill>
                  <a:schemeClr val="hlink"/>
                </a:solidFill>
                <a:latin typeface="Monotype Corsiva"/>
              </a:rPr>
              <a:t> на лучшее исследовательское сочинение </a:t>
            </a:r>
            <a:endParaRPr lang="en-US" sz="3200"/>
          </a:p>
          <a:p>
            <a:pPr lvl="0">
              <a:defRPr/>
            </a:pPr>
            <a:r>
              <a:rPr sz="3200">
                <a:solidFill>
                  <a:schemeClr val="hlink"/>
                </a:solidFill>
                <a:latin typeface="Monotype Corsiva"/>
              </a:rPr>
              <a:t>«Наши истоки» </a:t>
            </a:r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67586" name="Shape 67586"/>
          <p:cNvSpPr>
            <a:spLocks noChangeShapeType="1" noGrp="1"/>
          </p:cNvSpPr>
          <p:nvPr>
            <p:ph type="title" idx="0"/>
          </p:nvPr>
        </p:nvSpPr>
        <p:spPr bwMode="auto">
          <a:xfrm>
            <a:off x="914400" y="277812"/>
            <a:ext cx="7772400" cy="1143000"/>
          </a:xfrm>
          <a:prstGeom prst="rect">
            <a:avLst/>
          </a:prstGeom>
        </p:spPr>
        <p:txBody>
          <a:bodyPr lIns="91440" tIns="45720" rIns="91440" bIns="45720"/>
          <a:lstStyle/>
          <a:p>
            <a:pPr>
              <a:defRPr/>
            </a:pPr>
            <a:endParaRPr sz="1400"/>
          </a:p>
        </p:txBody>
      </p:sp>
      <p:pic>
        <p:nvPicPr>
          <p:cNvPr id="67588" name="Image 67588"/>
          <p:cNvPicPr>
            <a:picLocks noChangeAspect="1" noGrp="1"/>
          </p:cNvPicPr>
          <p:nvPr>
            <p:ph type="body" idx="1"/>
          </p:nvPr>
        </p:nvPicPr>
        <p:blipFill>
          <a:blip r:embed="rId2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7589" name="Shape 67589"/>
          <p:cNvSpPr>
            <a:spLocks noChangeShapeType="1" noGrp="1"/>
          </p:cNvSpPr>
          <p:nvPr/>
        </p:nvSpPr>
        <p:spPr bwMode="auto">
          <a:xfrm>
            <a:off x="1042987" y="5084762"/>
            <a:ext cx="7442200" cy="1311275"/>
          </a:xfrm>
          <a:prstGeom prst="rect">
            <a:avLst/>
          </a:prstGeom>
          <a:noFill/>
        </p:spPr>
        <p:txBody>
          <a:bodyPr wrap="none" anchor="t">
            <a:spAutoFit/>
          </a:bodyPr>
          <a:lstStyle/>
          <a:p>
            <a:pPr lvl="0">
              <a:defRPr/>
            </a:pPr>
            <a:r>
              <a:rPr sz="4000" b="1" i="1" u="none">
                <a:solidFill>
                  <a:srgbClr val="FF0000"/>
                </a:solidFill>
                <a:latin typeface="Blackadder ITC"/>
              </a:rPr>
              <a:t>Областной праздник в Пикшени</a:t>
            </a:r>
            <a:br>
              <a:rPr sz="4000" b="1" i="0" u="none">
                <a:solidFill>
                  <a:srgbClr val="FF0000"/>
                </a:solidFill>
                <a:latin typeface="Blackadder ITC"/>
              </a:rPr>
            </a:br>
            <a:r>
              <a:rPr sz="4000" b="1" i="0" u="none">
                <a:solidFill>
                  <a:srgbClr val="FF0000"/>
                </a:solidFill>
                <a:latin typeface="Blackadder ITC"/>
              </a:rPr>
              <a:t>            «Эрзянь покш чи»</a:t>
            </a:r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3012" name="Shape 43012"/>
          <p:cNvSpPr txBox="1">
            <a:spLocks noChangeShapeType="1" noGrp="1"/>
          </p:cNvSpPr>
          <p:nvPr/>
        </p:nvSpPr>
        <p:spPr bwMode="auto">
          <a:xfrm>
            <a:off x="1258887" y="3141662"/>
            <a:ext cx="7056437" cy="1800225"/>
          </a:xfrm>
          <a:prstGeom prst="rect">
            <a:avLst/>
          </a:prstGeom>
          <a:noFill/>
        </p:spPr>
        <p:txBody>
          <a:bodyPr wrap="none" anchor="t">
            <a:spAutoFit/>
          </a:bodyPr>
          <a:lstStyle/>
          <a:p>
            <a:pPr lvl="0">
              <a:defRPr/>
            </a:pPr>
            <a:r>
              <a:rPr sz="2800" b="1" i="0" u="none"/>
              <a:t>Формирование толерантности</a:t>
            </a:r>
            <a:endParaRPr/>
          </a:p>
          <a:p>
            <a:pPr lvl="0">
              <a:defRPr/>
            </a:pPr>
            <a:r>
              <a:rPr sz="2800" b="1" i="0" u="none"/>
              <a:t> обучающихся через сохранение </a:t>
            </a:r>
            <a:endParaRPr/>
          </a:p>
          <a:p>
            <a:pPr lvl="0">
              <a:defRPr/>
            </a:pPr>
            <a:r>
              <a:rPr sz="2800" b="1" i="0" u="none"/>
              <a:t>этно-национальных традиций </a:t>
            </a:r>
            <a:endParaRPr/>
          </a:p>
          <a:p>
            <a:pPr lvl="0">
              <a:defRPr/>
            </a:pPr>
            <a:r>
              <a:rPr sz="2800" b="1" i="0" u="none"/>
              <a:t>малых народов района</a:t>
            </a:r>
            <a:endParaRPr/>
          </a:p>
        </p:txBody>
      </p:sp>
      <p:sp>
        <p:nvSpPr>
          <p:cNvPr id="43013" name="Shape 43013"/>
          <p:cNvSpPr txBox="1">
            <a:spLocks noChangeShapeType="1" noGrp="1"/>
          </p:cNvSpPr>
          <p:nvPr/>
        </p:nvSpPr>
        <p:spPr bwMode="auto">
          <a:xfrm>
            <a:off x="2930525" y="476250"/>
            <a:ext cx="6213475" cy="1920875"/>
          </a:xfrm>
          <a:prstGeom prst="rect">
            <a:avLst/>
          </a:prstGeom>
          <a:noFill/>
        </p:spPr>
        <p:txBody>
          <a:bodyPr wrap="none" anchor="t">
            <a:spAutoFit/>
          </a:bodyPr>
          <a:lstStyle/>
          <a:p>
            <a:pPr lvl="0" algn="r">
              <a:defRPr/>
            </a:pPr>
            <a:r>
              <a:rPr sz="2000">
                <a:solidFill>
                  <a:srgbClr val="663300"/>
                </a:solidFill>
              </a:rPr>
              <a:t>Всякий народ есть нечто целое, </a:t>
            </a:r>
            <a:br>
              <a:rPr sz="2000">
                <a:solidFill>
                  <a:srgbClr val="663300"/>
                </a:solidFill>
              </a:rPr>
            </a:br>
            <a:r>
              <a:rPr sz="2000">
                <a:solidFill>
                  <a:srgbClr val="663300"/>
                </a:solidFill>
              </a:rPr>
              <a:t>особенное частное и индивидуальное; </a:t>
            </a:r>
            <a:br>
              <a:rPr sz="2000">
                <a:solidFill>
                  <a:srgbClr val="663300"/>
                </a:solidFill>
              </a:rPr>
            </a:br>
            <a:r>
              <a:rPr sz="2000">
                <a:solidFill>
                  <a:srgbClr val="663300"/>
                </a:solidFill>
              </a:rPr>
              <a:t>у всякого народа своя жизнь, свой дух, </a:t>
            </a:r>
            <a:br>
              <a:rPr sz="2000">
                <a:solidFill>
                  <a:srgbClr val="663300"/>
                </a:solidFill>
              </a:rPr>
            </a:br>
            <a:r>
              <a:rPr sz="2000">
                <a:solidFill>
                  <a:srgbClr val="663300"/>
                </a:solidFill>
              </a:rPr>
              <a:t>свой характер, свой взгляд, своя манера </a:t>
            </a:r>
            <a:br>
              <a:rPr sz="2000">
                <a:solidFill>
                  <a:srgbClr val="663300"/>
                </a:solidFill>
              </a:rPr>
            </a:br>
            <a:r>
              <a:rPr sz="2000">
                <a:solidFill>
                  <a:srgbClr val="663300"/>
                </a:solidFill>
              </a:rPr>
              <a:t>понимать и действовать. </a:t>
            </a:r>
            <a:br>
              <a:rPr sz="2000">
                <a:solidFill>
                  <a:srgbClr val="663300"/>
                </a:solidFill>
              </a:rPr>
            </a:br>
            <a:r>
              <a:rPr sz="2000" b="1" i="1" u="none">
                <a:solidFill>
                  <a:srgbClr val="663300"/>
                </a:solidFill>
              </a:rPr>
              <a:t>В.Г.Белинский</a:t>
            </a:r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8373" name="Shape 58373"/>
          <p:cNvSpPr>
            <a:spLocks noChangeShapeType="1" noGrp="1"/>
          </p:cNvSpPr>
          <p:nvPr>
            <p:ph type="title" idx="0"/>
          </p:nvPr>
        </p:nvSpPr>
        <p:spPr bwMode="auto">
          <a:xfrm>
            <a:off x="914400" y="277812"/>
            <a:ext cx="7772400" cy="1143000"/>
          </a:xfrm>
          <a:prstGeom prst="rect">
            <a:avLst/>
          </a:prstGeom>
        </p:spPr>
        <p:txBody>
          <a:bodyPr lIns="91440" tIns="45720" rIns="91440" bIns="45720"/>
          <a:lstStyle/>
          <a:p>
            <a:pPr>
              <a:defRPr/>
            </a:pPr>
            <a:endParaRPr sz="1400"/>
          </a:p>
        </p:txBody>
      </p:sp>
      <p:pic>
        <p:nvPicPr>
          <p:cNvPr id="58372" name="Image 58372"/>
          <p:cNvPicPr>
            <a:picLocks noChangeAspect="1" noGrp="1"/>
          </p:cNvPicPr>
          <p:nvPr>
            <p:ph type="obj" idx="1"/>
          </p:nvPr>
        </p:nvPicPr>
        <p:blipFill>
          <a:blip r:embed="rId2"/>
          <a:stretch/>
        </p:blipFill>
        <p:spPr bwMode="auto">
          <a:xfrm>
            <a:off x="0" y="0"/>
            <a:ext cx="9144000" cy="6859587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68612" name="Содержимое 9" descr="Изображение 068.jpg"/>
          <p:cNvPicPr>
            <a:picLocks noChangeAspect="1" noGrp="1"/>
          </p:cNvPicPr>
          <p:nvPr/>
        </p:nvPicPr>
        <p:blipFill>
          <a:blip r:embed="rId2"/>
          <a:stretch/>
        </p:blipFill>
        <p:spPr bwMode="auto">
          <a:xfrm>
            <a:off x="4643437" y="260350"/>
            <a:ext cx="3960812" cy="2971800"/>
          </a:xfrm>
          <a:prstGeom prst="rect">
            <a:avLst/>
          </a:prstGeom>
          <a:noFill/>
        </p:spPr>
      </p:pic>
      <p:pic>
        <p:nvPicPr>
          <p:cNvPr id="68613" name="Picture 4" descr="Изображение 104"/>
          <p:cNvPicPr>
            <a:picLocks noChangeAspect="1" noGrp="1"/>
          </p:cNvPicPr>
          <p:nvPr/>
        </p:nvPicPr>
        <p:blipFill>
          <a:blip r:embed="rId3"/>
          <a:stretch/>
        </p:blipFill>
        <p:spPr bwMode="auto">
          <a:xfrm>
            <a:off x="250825" y="1557337"/>
            <a:ext cx="4284662" cy="3760787"/>
          </a:xfrm>
          <a:prstGeom prst="rect">
            <a:avLst/>
          </a:prstGeom>
          <a:noFill/>
        </p:spPr>
      </p:pic>
      <p:pic>
        <p:nvPicPr>
          <p:cNvPr id="68614" name="Picture 4" descr="F:\О мордве\PICT0026.JPG"/>
          <p:cNvPicPr>
            <a:picLocks noChangeAspect="1" noGrp="1"/>
          </p:cNvPicPr>
          <p:nvPr/>
        </p:nvPicPr>
        <p:blipFill>
          <a:blip r:embed="rId4"/>
          <a:stretch/>
        </p:blipFill>
        <p:spPr bwMode="auto">
          <a:xfrm>
            <a:off x="4643437" y="3357562"/>
            <a:ext cx="3995737" cy="2995612"/>
          </a:xfrm>
          <a:prstGeom prst="rect">
            <a:avLst/>
          </a:prstGeom>
          <a:noFill/>
        </p:spPr>
      </p:pic>
      <p:sp>
        <p:nvSpPr>
          <p:cNvPr id="68615" name="Shape 68615"/>
          <p:cNvSpPr txBox="1">
            <a:spLocks noChangeShapeType="1" noGrp="1"/>
          </p:cNvSpPr>
          <p:nvPr/>
        </p:nvSpPr>
        <p:spPr bwMode="auto">
          <a:xfrm>
            <a:off x="539750" y="0"/>
            <a:ext cx="3819525" cy="1066800"/>
          </a:xfrm>
          <a:prstGeom prst="rect">
            <a:avLst/>
          </a:prstGeom>
          <a:noFill/>
        </p:spPr>
        <p:txBody>
          <a:bodyPr wrap="none" anchor="t">
            <a:spAutoFit/>
          </a:bodyPr>
          <a:lstStyle/>
          <a:p>
            <a:pPr lvl="0">
              <a:defRPr/>
            </a:pPr>
            <a:r>
              <a:rPr sz="3200">
                <a:solidFill>
                  <a:schemeClr val="hlink"/>
                </a:solidFill>
                <a:latin typeface="Monotype Corsiva"/>
              </a:rPr>
              <a:t>День эрзянского языка </a:t>
            </a:r>
            <a:endParaRPr/>
          </a:p>
          <a:p>
            <a:pPr lvl="0">
              <a:defRPr/>
            </a:pPr>
            <a:r>
              <a:rPr sz="3200">
                <a:solidFill>
                  <a:schemeClr val="hlink"/>
                </a:solidFill>
                <a:latin typeface="Monotype Corsiva"/>
              </a:rPr>
              <a:t>(Эрзянь келень чи)</a:t>
            </a:r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69637" name="Shape 69637"/>
          <p:cNvSpPr>
            <a:spLocks noChangeShapeType="1" noGrp="1"/>
          </p:cNvSpPr>
          <p:nvPr>
            <p:ph type="title" idx="0"/>
          </p:nvPr>
        </p:nvSpPr>
        <p:spPr bwMode="auto">
          <a:xfrm>
            <a:off x="914400" y="277812"/>
            <a:ext cx="7772400" cy="1143000"/>
          </a:xfrm>
          <a:prstGeom prst="rect">
            <a:avLst/>
          </a:prstGeom>
        </p:spPr>
        <p:txBody>
          <a:bodyPr lIns="91440" tIns="45720" rIns="91440" bIns="45720"/>
          <a:lstStyle/>
          <a:p>
            <a:pPr>
              <a:defRPr/>
            </a:pPr>
            <a:endParaRPr sz="1400"/>
          </a:p>
        </p:txBody>
      </p:sp>
      <p:pic>
        <p:nvPicPr>
          <p:cNvPr id="69636" name="Object 4"/>
          <p:cNvPicPr>
            <a:picLocks noChangeAspect="1" noGrp="1"/>
          </p:cNvPicPr>
          <p:nvPr>
            <p:ph type="obj" idx="1"/>
          </p:nvPr>
        </p:nvPicPr>
        <p:blipFill>
          <a:blip r:embed="rId2"/>
          <a:srcRect l="0" t="0" r="0" b="0"/>
          <a:stretch/>
        </p:blipFill>
        <p:spPr bwMode="auto">
          <a:xfrm>
            <a:off x="3175" y="0"/>
            <a:ext cx="9137650" cy="6856412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ChangeShapeType="1" noGrp="1"/>
          </p:cNvSpPr>
          <p:nvPr>
            <p:ph type="title"/>
          </p:nvPr>
        </p:nvSpPr>
        <p:spPr bwMode="auto">
          <a:xfrm>
            <a:off x="914400" y="277812"/>
            <a:ext cx="7772400" cy="1143000"/>
          </a:xfrm>
          <a:prstGeom prst="rect">
            <a:avLst/>
          </a:prstGeom>
        </p:spPr>
        <p:txBody>
          <a:bodyPr lIns="91440" tIns="45720" rIns="91440" bIns="45720" anchor="ctr" anchorCtr="0"/>
          <a:lstStyle>
            <a:lvl1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4200" b="0" i="0">
                <a:solidFill>
                  <a:schemeClr val="dk2"/>
                </a:solidFill>
                <a:latin typeface="Times New Roman"/>
              </a:defRPr>
            </a:lvl1pPr>
            <a:lvl2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4200" b="0" i="0">
                <a:solidFill>
                  <a:schemeClr val="dk2"/>
                </a:solidFill>
                <a:latin typeface="Times New Roman"/>
              </a:defRPr>
            </a:lvl2pPr>
            <a:lvl3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4200" b="0" i="0">
                <a:solidFill>
                  <a:schemeClr val="dk2"/>
                </a:solidFill>
                <a:latin typeface="Times New Roman"/>
              </a:defRPr>
            </a:lvl3pPr>
            <a:lvl4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4200" b="0" i="0">
                <a:solidFill>
                  <a:schemeClr val="dk2"/>
                </a:solidFill>
                <a:latin typeface="Times New Roman"/>
              </a:defRPr>
            </a:lvl4pPr>
            <a:lvl5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4200" b="0" i="0">
                <a:solidFill>
                  <a:schemeClr val="dk2"/>
                </a:solidFill>
                <a:latin typeface="Times New Roman"/>
              </a:defRPr>
            </a:lvl5pPr>
          </a:lstStyle>
          <a:p>
            <a:pPr marL="0" lvl="0" indent="0" algn="r">
              <a:spcBef>
                <a:spcPts val="0"/>
              </a:spcBef>
              <a:buNone/>
              <a:defRPr/>
            </a:pPr>
            <a:r>
              <a:rPr sz="2400" b="0" i="1" u="none">
                <a:latin typeface="Arial Black"/>
              </a:rPr>
              <a:t>Перелистав известные тома,</a:t>
            </a:r>
            <a:br>
              <a:rPr sz="2400" b="0" i="1" u="none">
                <a:latin typeface="Arial Black"/>
              </a:rPr>
            </a:br>
            <a:r>
              <a:rPr sz="2400" b="0" i="1" u="none">
                <a:latin typeface="Arial Black"/>
              </a:rPr>
              <a:t>Мы учим жить словами и делами…</a:t>
            </a:r>
            <a:endParaRPr/>
          </a:p>
        </p:txBody>
      </p:sp>
      <p:pic>
        <p:nvPicPr>
          <p:cNvPr id="6149" name="Picture 6" descr="6"/>
          <p:cNvPicPr>
            <a:picLocks noChangeAspect="1" noGrp="1"/>
          </p:cNvPicPr>
          <p:nvPr/>
        </p:nvPicPr>
        <p:blipFill>
          <a:blip r:embed="rId2"/>
          <a:stretch/>
        </p:blipFill>
        <p:spPr bwMode="auto">
          <a:xfrm>
            <a:off x="1258887" y="1844675"/>
            <a:ext cx="7058025" cy="4768850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72708" name="Image 72708"/>
          <p:cNvPicPr>
            <a:picLocks noChangeAspect="1" noGrp="1"/>
          </p:cNvPicPr>
          <p:nvPr>
            <p:ph type="body" idx="1"/>
          </p:nvPr>
        </p:nvPicPr>
        <p:blipFill>
          <a:blip r:embed="rId2"/>
          <a:stretch/>
        </p:blipFill>
        <p:spPr bwMode="auto">
          <a:xfrm>
            <a:off x="250825" y="14287"/>
            <a:ext cx="8497887" cy="6819900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44037" name="Image 44037"/>
          <p:cNvPicPr>
            <a:picLocks noChangeAspect="1" noGrp="1"/>
          </p:cNvPicPr>
          <p:nvPr/>
        </p:nvPicPr>
        <p:blipFill>
          <a:blip r:embed="rId2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4036" name="Shape 44036"/>
          <p:cNvSpPr txBox="1">
            <a:spLocks noChangeShapeType="1" noGrp="1"/>
          </p:cNvSpPr>
          <p:nvPr/>
        </p:nvSpPr>
        <p:spPr bwMode="auto">
          <a:xfrm>
            <a:off x="1258887" y="4816475"/>
            <a:ext cx="6630987" cy="2041525"/>
          </a:xfrm>
          <a:prstGeom prst="rect">
            <a:avLst/>
          </a:prstGeom>
          <a:noFill/>
        </p:spPr>
        <p:txBody>
          <a:bodyPr wrap="none" anchor="t">
            <a:spAutoFit/>
          </a:bodyPr>
          <a:lstStyle/>
          <a:p>
            <a:pPr lvl="0">
              <a:defRPr/>
            </a:pPr>
            <a:r>
              <a:rPr sz="3200">
                <a:solidFill>
                  <a:srgbClr val="33CC33"/>
                </a:solidFill>
              </a:rPr>
              <a:t>Толерантность </a:t>
            </a:r>
            <a:endParaRPr/>
          </a:p>
          <a:p>
            <a:pPr lvl="0">
              <a:defRPr/>
            </a:pPr>
            <a:r>
              <a:rPr sz="3200">
                <a:solidFill>
                  <a:srgbClr val="33CC33"/>
                </a:solidFill>
              </a:rPr>
              <a:t>(от латинского «толеран») –</a:t>
            </a:r>
            <a:endParaRPr/>
          </a:p>
          <a:p>
            <a:pPr lvl="0">
              <a:defRPr/>
            </a:pPr>
            <a:r>
              <a:rPr sz="3200">
                <a:solidFill>
                  <a:srgbClr val="33CC33"/>
                </a:solidFill>
              </a:rPr>
              <a:t> терпение, переносимость, </a:t>
            </a:r>
            <a:endParaRPr/>
          </a:p>
          <a:p>
            <a:pPr lvl="0">
              <a:defRPr/>
            </a:pPr>
            <a:r>
              <a:rPr sz="3200">
                <a:solidFill>
                  <a:srgbClr val="33CC33"/>
                </a:solidFill>
              </a:rPr>
              <a:t>снисходительность.</a:t>
            </a:r>
            <a:r>
              <a:rPr sz="3200">
                <a:solidFill>
                  <a:srgbClr val="008000"/>
                </a:solidFill>
              </a:rPr>
              <a:t> </a:t>
            </a:r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ChangeShapeType="1" noGrp="1"/>
          </p:cNvSpPr>
          <p:nvPr>
            <p:ph type="title"/>
          </p:nvPr>
        </p:nvSpPr>
        <p:spPr bwMode="auto">
          <a:xfrm>
            <a:off x="914400" y="277812"/>
            <a:ext cx="7772400" cy="1143000"/>
          </a:xfrm>
          <a:prstGeom prst="rect">
            <a:avLst/>
          </a:prstGeom>
        </p:spPr>
        <p:txBody>
          <a:bodyPr lIns="91440" tIns="45720" rIns="91440" bIns="45720" anchor="ctr" anchorCtr="0"/>
          <a:lstStyle>
            <a:lvl1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4200" b="0" i="0">
                <a:solidFill>
                  <a:schemeClr val="dk2"/>
                </a:solidFill>
                <a:latin typeface="Times New Roman"/>
              </a:defRPr>
            </a:lvl1pPr>
            <a:lvl2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4200" b="0" i="0">
                <a:solidFill>
                  <a:schemeClr val="dk2"/>
                </a:solidFill>
                <a:latin typeface="Times New Roman"/>
              </a:defRPr>
            </a:lvl2pPr>
            <a:lvl3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4200" b="0" i="0">
                <a:solidFill>
                  <a:schemeClr val="dk2"/>
                </a:solidFill>
                <a:latin typeface="Times New Roman"/>
              </a:defRPr>
            </a:lvl3pPr>
            <a:lvl4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4200" b="0" i="0">
                <a:solidFill>
                  <a:schemeClr val="dk2"/>
                </a:solidFill>
                <a:latin typeface="Times New Roman"/>
              </a:defRPr>
            </a:lvl4pPr>
            <a:lvl5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4200" b="0" i="0">
                <a:solidFill>
                  <a:schemeClr val="dk2"/>
                </a:solidFill>
                <a:latin typeface="Times New Roman"/>
              </a:defRPr>
            </a:lvl5pPr>
          </a:lstStyle>
          <a:p>
            <a:pPr marL="0" lvl="0" indent="0" algn="ctr">
              <a:spcBef>
                <a:spcPts val="0"/>
              </a:spcBef>
              <a:buNone/>
              <a:defRPr/>
            </a:pPr>
            <a:r>
              <a:rPr sz="2800" b="0" i="1" u="none">
                <a:latin typeface="Arial Black"/>
              </a:rPr>
              <a:t>Модель личности выпускника </a:t>
            </a:r>
            <a:r>
              <a:rPr sz="2800" b="0" i="1" u="none">
                <a:latin typeface="Arial Black"/>
              </a:rPr>
              <a:t>основной школы</a:t>
            </a:r>
            <a:endParaRPr/>
          </a:p>
        </p:txBody>
      </p:sp>
      <p:pic>
        <p:nvPicPr>
          <p:cNvPr id="45059" name="Picture 4" descr="25232105"/>
          <p:cNvPicPr>
            <a:picLocks noChangeAspect="1" noGrp="1"/>
          </p:cNvPicPr>
          <p:nvPr/>
        </p:nvPicPr>
        <p:blipFill>
          <a:blip r:embed="rId2"/>
          <a:stretch/>
        </p:blipFill>
        <p:spPr bwMode="auto">
          <a:xfrm>
            <a:off x="2627312" y="1557337"/>
            <a:ext cx="3529012" cy="3511550"/>
          </a:xfrm>
          <a:prstGeom prst="rect">
            <a:avLst/>
          </a:prstGeom>
          <a:noFill/>
        </p:spPr>
      </p:pic>
      <p:sp>
        <p:nvSpPr>
          <p:cNvPr id="45060" name="Text Box 5"/>
          <p:cNvSpPr txBox="1">
            <a:spLocks noChangeShapeType="1" noGrp="1"/>
          </p:cNvSpPr>
          <p:nvPr/>
        </p:nvSpPr>
        <p:spPr bwMode="auto">
          <a:xfrm>
            <a:off x="539750" y="1773237"/>
            <a:ext cx="2376487" cy="1314450"/>
          </a:xfrm>
          <a:prstGeom prst="rect">
            <a:avLst/>
          </a:prstGeom>
          <a:noFill/>
        </p:spPr>
        <p:txBody>
          <a:bodyPr lIns="91440" tIns="45720" rIns="91440" bIns="45720">
            <a:spAutoFit/>
          </a:bodyPr>
          <a:lstStyle/>
          <a:p>
            <a:pPr lvl="0" algn="l">
              <a:spcBef>
                <a:spcPts val="0"/>
              </a:spcBef>
              <a:defRPr/>
            </a:pPr>
            <a:r>
              <a:rPr sz="1600"/>
              <a:t>Любящий свой край и своё Отечество, знающий русский и родной язык</a:t>
            </a:r>
            <a:r>
              <a:rPr sz="1600"/>
              <a:t> </a:t>
            </a:r>
            <a:endParaRPr/>
          </a:p>
        </p:txBody>
      </p:sp>
      <p:sp>
        <p:nvSpPr>
          <p:cNvPr id="45061" name="Text Box 6"/>
          <p:cNvSpPr txBox="1">
            <a:spLocks noChangeShapeType="1" noGrp="1"/>
          </p:cNvSpPr>
          <p:nvPr/>
        </p:nvSpPr>
        <p:spPr bwMode="auto">
          <a:xfrm>
            <a:off x="539750" y="3573462"/>
            <a:ext cx="2808287" cy="1069975"/>
          </a:xfrm>
          <a:prstGeom prst="rect">
            <a:avLst/>
          </a:prstGeom>
          <a:noFill/>
        </p:spPr>
        <p:txBody>
          <a:bodyPr lIns="91440" tIns="45720" rIns="91440" bIns="45720">
            <a:spAutoFit/>
          </a:bodyPr>
          <a:lstStyle/>
          <a:p>
            <a:pPr lvl="0" algn="l">
              <a:spcBef>
                <a:spcPts val="0"/>
              </a:spcBef>
              <a:defRPr/>
            </a:pPr>
            <a:r>
              <a:rPr sz="1600"/>
              <a:t>с устойчивой потребностью самореализации, самовоспитании</a:t>
            </a:r>
            <a:endParaRPr/>
          </a:p>
        </p:txBody>
      </p:sp>
      <p:sp>
        <p:nvSpPr>
          <p:cNvPr id="45062" name="Text Box 7"/>
          <p:cNvSpPr txBox="1">
            <a:spLocks noChangeShapeType="1" noGrp="1"/>
          </p:cNvSpPr>
          <p:nvPr/>
        </p:nvSpPr>
        <p:spPr bwMode="auto">
          <a:xfrm>
            <a:off x="6300787" y="1844675"/>
            <a:ext cx="2374900" cy="1069975"/>
          </a:xfrm>
          <a:prstGeom prst="rect">
            <a:avLst/>
          </a:prstGeom>
          <a:noFill/>
        </p:spPr>
        <p:txBody>
          <a:bodyPr lIns="91440" tIns="45720" rIns="91440" bIns="45720">
            <a:spAutoFit/>
          </a:bodyPr>
          <a:lstStyle/>
          <a:p>
            <a:pPr lvl="0" algn="l">
              <a:spcBef>
                <a:spcPts val="0"/>
              </a:spcBef>
              <a:defRPr/>
            </a:pPr>
            <a:r>
              <a:rPr sz="1600"/>
              <a:t>обладающий  запасом духовных и нравственных качеств :</a:t>
            </a:r>
            <a:endParaRPr/>
          </a:p>
        </p:txBody>
      </p:sp>
      <p:sp>
        <p:nvSpPr>
          <p:cNvPr id="45063" name="Text Box 8"/>
          <p:cNvSpPr txBox="1">
            <a:spLocks noChangeShapeType="1" noGrp="1"/>
          </p:cNvSpPr>
          <p:nvPr/>
        </p:nvSpPr>
        <p:spPr bwMode="auto">
          <a:xfrm>
            <a:off x="6372225" y="3573462"/>
            <a:ext cx="2449512" cy="611187"/>
          </a:xfrm>
          <a:prstGeom prst="rect">
            <a:avLst/>
          </a:prstGeom>
          <a:noFill/>
        </p:spPr>
        <p:txBody>
          <a:bodyPr lIns="91440" tIns="45720" rIns="91440" bIns="45720">
            <a:spAutoFit/>
          </a:bodyPr>
          <a:lstStyle/>
          <a:p>
            <a:pPr lvl="0" algn="l">
              <a:spcBef>
                <a:spcPts val="0"/>
              </a:spcBef>
              <a:defRPr/>
            </a:pPr>
            <a:r>
              <a:rPr sz="1800"/>
              <a:t> </a:t>
            </a:r>
            <a:r>
              <a:rPr sz="1600"/>
              <a:t>порядочность, милосердие </a:t>
            </a:r>
            <a:endParaRPr/>
          </a:p>
        </p:txBody>
      </p:sp>
      <p:sp>
        <p:nvSpPr>
          <p:cNvPr id="45064" name="Text Box 9"/>
          <p:cNvSpPr txBox="1">
            <a:spLocks noChangeShapeType="1" noGrp="1"/>
          </p:cNvSpPr>
          <p:nvPr/>
        </p:nvSpPr>
        <p:spPr bwMode="auto">
          <a:xfrm>
            <a:off x="6372225" y="4941887"/>
            <a:ext cx="2016125" cy="581025"/>
          </a:xfrm>
          <a:prstGeom prst="rect">
            <a:avLst/>
          </a:prstGeom>
          <a:noFill/>
        </p:spPr>
        <p:txBody>
          <a:bodyPr lIns="91440" tIns="45720" rIns="91440" bIns="45720">
            <a:spAutoFit/>
          </a:bodyPr>
          <a:lstStyle/>
          <a:p>
            <a:pPr lvl="0" algn="l">
              <a:spcBef>
                <a:spcPts val="0"/>
              </a:spcBef>
              <a:defRPr/>
            </a:pPr>
            <a:r>
              <a:rPr sz="1600"/>
              <a:t>честность, сострадание</a:t>
            </a:r>
            <a:r>
              <a:rPr sz="1600" b="0" i="0" u="none">
                <a:latin typeface="Arial"/>
              </a:rPr>
              <a:t> </a:t>
            </a:r>
            <a:endParaRPr/>
          </a:p>
        </p:txBody>
      </p:sp>
      <p:sp>
        <p:nvSpPr>
          <p:cNvPr id="45065" name="Text Box 10"/>
          <p:cNvSpPr txBox="1">
            <a:spLocks noChangeShapeType="1" noGrp="1"/>
          </p:cNvSpPr>
          <p:nvPr/>
        </p:nvSpPr>
        <p:spPr bwMode="auto">
          <a:xfrm>
            <a:off x="2411412" y="5445125"/>
            <a:ext cx="2808287" cy="855662"/>
          </a:xfrm>
          <a:prstGeom prst="rect">
            <a:avLst/>
          </a:prstGeom>
          <a:noFill/>
        </p:spPr>
        <p:txBody>
          <a:bodyPr lIns="91440" tIns="45720" rIns="91440" bIns="45720">
            <a:spAutoFit/>
          </a:bodyPr>
          <a:lstStyle/>
          <a:p>
            <a:pPr lvl="0" algn="l">
              <a:spcBef>
                <a:spcPts val="0"/>
              </a:spcBef>
              <a:defRPr/>
            </a:pPr>
            <a:r>
              <a:rPr sz="1800"/>
              <a:t> </a:t>
            </a:r>
            <a:r>
              <a:rPr sz="1600"/>
              <a:t>готовность прийти на помощь нуждающимся</a:t>
            </a:r>
            <a:r>
              <a:rPr sz="1600" b="0" i="0" u="none">
                <a:latin typeface="Arial"/>
              </a:rPr>
              <a:t> </a:t>
            </a:r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>
                                      <p:cBhvr>
                                        <p:cTn id="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5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50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50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505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50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withGroup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50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50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50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50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withGroup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50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50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50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50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withGroup">
                            <p:stCondLst>
                              <p:cond delay="3000"/>
                            </p:stCondLst>
                            <p:childTnLst>
                              <p:par>
                                <p:cTn id="31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50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50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50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50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withGroup">
                            <p:stCondLst>
                              <p:cond delay="4000"/>
                            </p:stCondLst>
                            <p:childTnLst>
                              <p:par>
                                <p:cTn id="38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50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450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450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50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withGroup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450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450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450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450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 nodeType="withGroup">
                            <p:stCondLst>
                              <p:cond delay="6000"/>
                            </p:stCondLst>
                            <p:childTnLst>
                              <p:par>
                                <p:cTn id="52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450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450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450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450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47106" name="Picture 6" descr="F:\лето 2007 130.jpg"/>
          <p:cNvPicPr>
            <a:picLocks noChangeAspect="1" noGrp="1"/>
          </p:cNvPicPr>
          <p:nvPr/>
        </p:nvPicPr>
        <p:blipFill>
          <a:blip r:embed="rId2"/>
          <a:stretch/>
        </p:blipFill>
        <p:spPr bwMode="auto">
          <a:xfrm>
            <a:off x="0" y="0"/>
            <a:ext cx="7824787" cy="6858000"/>
          </a:xfrm>
          <a:prstGeom prst="rect">
            <a:avLst/>
          </a:prstGeom>
          <a:noFill/>
        </p:spPr>
      </p:pic>
      <p:sp>
        <p:nvSpPr>
          <p:cNvPr id="47107" name="Rectangle 3"/>
          <p:cNvSpPr>
            <a:spLocks noChangeShapeType="1" noGrp="1"/>
          </p:cNvSpPr>
          <p:nvPr>
            <p:ph type="subTitle"/>
          </p:nvPr>
        </p:nvSpPr>
        <p:spPr bwMode="auto">
          <a:xfrm>
            <a:off x="1000125" y="642936"/>
            <a:ext cx="6400800" cy="4103687"/>
          </a:xfrm>
          <a:prstGeom prst="rect">
            <a:avLst/>
          </a:prstGeom>
        </p:spPr>
        <p:txBody>
          <a:bodyPr lIns="91440" tIns="45720" rIns="91440" bIns="45720" anchor="t"/>
          <a:lstStyle>
            <a:lvl1pPr marL="0" algn="ctr">
              <a:buNone/>
              <a:defRPr/>
            </a:lvl1pPr>
            <a:lvl2pPr marL="457200" algn="ctr">
              <a:buNone/>
              <a:defRPr/>
            </a:lvl2pPr>
            <a:lvl3pPr marL="914400" algn="ctr">
              <a:buNone/>
              <a:defRPr/>
            </a:lvl3pPr>
            <a:lvl4pPr marL="1371600" algn="ctr">
              <a:buNone/>
              <a:defRPr/>
            </a:lvl4pPr>
            <a:lvl5pPr marL="1828800" algn="ctr">
              <a:buNone/>
              <a:defRPr/>
            </a:lvl5pPr>
          </a:lstStyle>
          <a:p>
            <a:pPr marL="0" lvl="0" indent="0">
              <a:lnSpc>
                <a:spcPct val="90000"/>
              </a:lnSpc>
              <a:spcBef>
                <a:spcPts val="0"/>
              </a:spcBef>
              <a:buNone/>
              <a:defRPr/>
            </a:pPr>
            <a:r>
              <a:rPr sz="4800" b="1" i="0" u="none">
                <a:solidFill>
                  <a:srgbClr val="CC0000"/>
                </a:solidFill>
                <a:latin typeface="Monotype Corsiva"/>
              </a:rPr>
              <a:t>«</a:t>
            </a:r>
            <a:r>
              <a:rPr sz="4800" b="1" i="0" u="none">
                <a:solidFill>
                  <a:srgbClr val="CC0000"/>
                </a:solidFill>
                <a:latin typeface="Monotype Corsiva"/>
              </a:rPr>
              <a:t>Село моё неброское,</a:t>
            </a:r>
            <a:endParaRPr/>
          </a:p>
          <a:p>
            <a:pPr marL="0" lvl="0" indent="0">
              <a:lnSpc>
                <a:spcPct val="90000"/>
              </a:lnSpc>
              <a:spcBef>
                <a:spcPts val="0"/>
              </a:spcBef>
              <a:buNone/>
              <a:defRPr/>
            </a:pPr>
            <a:r>
              <a:rPr sz="4800" b="1" i="0" u="none">
                <a:solidFill>
                  <a:srgbClr val="CC0000"/>
                </a:solidFill>
                <a:latin typeface="Monotype Corsiva"/>
              </a:rPr>
              <a:t>мордовское село</a:t>
            </a:r>
            <a:r>
              <a:rPr sz="4800" b="1" i="0" u="none">
                <a:solidFill>
                  <a:srgbClr val="CC0000"/>
                </a:solidFill>
                <a:latin typeface="Monotype Corsiva"/>
              </a:rPr>
              <a:t>…»</a:t>
            </a:r>
            <a:endParaRPr/>
          </a:p>
          <a:p>
            <a:pPr marL="0" lvl="0" indent="0">
              <a:lnSpc>
                <a:spcPct val="90000"/>
              </a:lnSpc>
              <a:spcBef>
                <a:spcPts val="0"/>
              </a:spcBef>
              <a:buNone/>
              <a:defRPr/>
            </a:pPr>
            <a:endParaRPr lang="en-US" sz="4000"/>
          </a:p>
          <a:p>
            <a:pPr marL="0" lvl="0" indent="0">
              <a:lnSpc>
                <a:spcPct val="90000"/>
              </a:lnSpc>
              <a:spcBef>
                <a:spcPts val="0"/>
              </a:spcBef>
              <a:buNone/>
              <a:defRPr/>
            </a:pPr>
            <a:endParaRPr lang="en-US" sz="4000"/>
          </a:p>
          <a:p>
            <a:pPr marL="0" lvl="0" indent="0">
              <a:lnSpc>
                <a:spcPct val="90000"/>
              </a:lnSpc>
              <a:spcBef>
                <a:spcPts val="0"/>
              </a:spcBef>
              <a:buNone/>
              <a:defRPr/>
            </a:pPr>
            <a:endParaRPr lang="en-US" sz="4000"/>
          </a:p>
          <a:p>
            <a:pPr marL="0" lvl="0" indent="0">
              <a:lnSpc>
                <a:spcPct val="90000"/>
              </a:lnSpc>
              <a:spcBef>
                <a:spcPts val="0"/>
              </a:spcBef>
              <a:buNone/>
              <a:defRPr/>
            </a:pPr>
            <a:r>
              <a:rPr sz="1800" b="1" i="0" u="none"/>
              <a:t>.</a:t>
            </a:r>
            <a:endParaRPr/>
          </a:p>
        </p:txBody>
      </p:sp>
      <p:pic>
        <p:nvPicPr>
          <p:cNvPr id="47108" name="01 01 Дорожка 1.wma">
            <a:hlinkClick r:id="" action="ppaction://media"/>
          </p:cNvPr>
          <p:cNvPicPr>
            <a:picLocks noChangeAspect="1" noGrp="1"/>
          </p:cNvPicPr>
          <p:nvPr>
            <a:audioFile r:link="rId5"/>
          </p:nvPr>
        </p:nvPicPr>
        <p:blipFill>
          <a:blip r:embed="rId3"/>
          <a:stretch/>
        </p:blipFill>
        <p:spPr bwMode="auto">
          <a:xfrm>
            <a:off x="8839200" y="6553200"/>
            <a:ext cx="304800" cy="304800"/>
          </a:xfrm>
          <a:prstGeom prst="rect">
            <a:avLst/>
          </a:prstGeom>
        </p:spPr>
      </p:pic>
      <p:pic>
        <p:nvPicPr>
          <p:cNvPr id="47109" name="Picture 5" descr="i?id=91233592-04"/>
          <p:cNvPicPr>
            <a:picLocks noChangeAspect="1" noGrp="1"/>
          </p:cNvPicPr>
          <p:nvPr/>
        </p:nvPicPr>
        <p:blipFill>
          <a:blip r:embed="rId6"/>
          <a:stretch/>
        </p:blipFill>
        <p:spPr bwMode="auto">
          <a:xfrm>
            <a:off x="7885112" y="0"/>
            <a:ext cx="1258887" cy="6858000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Click="0" advTm="7000"/>
    </mc:Choice>
    <mc:Fallback>
      <p:transition advClick="0" advTm="7000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8130" name="Shape 48130"/>
          <p:cNvSpPr>
            <a:spLocks noChangeShapeType="1" noGrp="1"/>
          </p:cNvSpPr>
          <p:nvPr/>
        </p:nvSpPr>
        <p:spPr bwMode="auto">
          <a:xfrm>
            <a:off x="755650" y="1125537"/>
            <a:ext cx="8064500" cy="2017712"/>
          </a:xfrm>
          <a:prstGeom prst="ellipse">
            <a:avLst/>
          </a:prstGeom>
          <a:solidFill>
            <a:srgbClr val="FAEAA4"/>
          </a:solidFill>
          <a:ln w="9524">
            <a:solidFill>
              <a:schemeClr val="dk1"/>
            </a:solidFill>
            <a:round/>
            <a:headEnd/>
            <a:tailEnd/>
          </a:ln>
        </p:spPr>
        <p:txBody>
          <a:bodyPr wrap="none" anchor="ctr" anchorCtr="0"/>
          <a:lstStyle/>
          <a:p>
            <a:pPr lvl="0">
              <a:defRPr/>
            </a:pPr>
            <a:r>
              <a:rPr sz="2800" b="0" i="0" u="none">
                <a:solidFill>
                  <a:srgbClr val="A50021"/>
                </a:solidFill>
                <a:latin typeface="Arial"/>
              </a:rPr>
              <a:t>ЦЕЛЬ:</a:t>
            </a:r>
            <a:endParaRPr/>
          </a:p>
          <a:p>
            <a:pPr lvl="0">
              <a:defRPr/>
            </a:pPr>
            <a:endParaRPr lang="en-US" sz="2800"/>
          </a:p>
          <a:p>
            <a:pPr lvl="0">
              <a:defRPr/>
            </a:pPr>
            <a:endParaRPr/>
          </a:p>
        </p:txBody>
      </p:sp>
      <p:sp>
        <p:nvSpPr>
          <p:cNvPr id="48131" name="Shape 48131"/>
          <p:cNvSpPr>
            <a:spLocks noChangeShapeType="1" noGrp="1"/>
          </p:cNvSpPr>
          <p:nvPr/>
        </p:nvSpPr>
        <p:spPr bwMode="auto">
          <a:xfrm>
            <a:off x="1187450" y="2924175"/>
            <a:ext cx="7343775" cy="2979737"/>
          </a:xfrm>
          <a:custGeom>
            <a:avLst/>
            <a:gdLst>
              <a:gd name="gd0" fmla="val 65536"/>
              <a:gd name="gd1" fmla="val 21597"/>
              <a:gd name="gd2" fmla="val 19450"/>
              <a:gd name="gd3" fmla="+- gd1 -225 0"/>
              <a:gd name="gd4" fmla="+- gd2 -558 0"/>
              <a:gd name="gd5" fmla="+- gd1 -750 0"/>
              <a:gd name="gd6" fmla="+- gd2 -1073 0"/>
              <a:gd name="gd7" fmla="+- gd1 -1650 0"/>
              <a:gd name="gd8" fmla="+- gd2 -1545 0"/>
              <a:gd name="gd9" fmla="val gd7"/>
              <a:gd name="gd10" fmla="val gd8"/>
              <a:gd name="gd11" fmla="val 16197"/>
              <a:gd name="gd12" fmla="val 17260"/>
              <a:gd name="gd13" fmla="+- gd11 -1500 0"/>
              <a:gd name="gd14" fmla="+- gd12 87 0"/>
              <a:gd name="gd15" fmla="+- gd11 -2700 0"/>
              <a:gd name="gd16" fmla="+- gd12 345 0"/>
              <a:gd name="gd17" fmla="+- gd11 -3787 0"/>
              <a:gd name="gd18" fmla="+- gd12 645 0"/>
              <a:gd name="gd19" fmla="val gd17"/>
              <a:gd name="gd20" fmla="val gd18"/>
              <a:gd name="gd21" fmla="val 10800"/>
              <a:gd name="gd22" fmla="val 19450"/>
              <a:gd name="gd23" fmla="+- gd21 -188 0"/>
              <a:gd name="gd24" fmla="+- gd22 515 0"/>
              <a:gd name="gd25" fmla="+- gd21 -750 0"/>
              <a:gd name="gd26" fmla="+- gd22 1075 0"/>
              <a:gd name="gd27" fmla="+- gd21 -1613 0"/>
              <a:gd name="gd28" fmla="+- gd22 1460 0"/>
              <a:gd name="gd29" fmla="val gd27"/>
              <a:gd name="gd30" fmla="val gd28"/>
              <a:gd name="gd31" fmla="val 5400"/>
              <a:gd name="gd32" fmla="val 21597"/>
              <a:gd name="gd33" fmla="val 1612"/>
              <a:gd name="gd34" fmla="val 20910"/>
              <a:gd name="gd35" fmla="val 0"/>
              <a:gd name="gd36" fmla="val 19450"/>
              <a:gd name="gd37" fmla="val 0"/>
              <a:gd name="gd38" fmla="val 2147"/>
              <a:gd name="gd39" fmla="+- gd37 150 0"/>
              <a:gd name="gd40" fmla="+- gd38 558 0"/>
              <a:gd name="gd41" fmla="+- gd37 675 0"/>
              <a:gd name="gd42" fmla="+- gd38 1073 0"/>
              <a:gd name="gd43" fmla="+- gd37 1612 0"/>
              <a:gd name="gd44" fmla="+- gd38 1460 0"/>
              <a:gd name="gd45" fmla="val gd43"/>
              <a:gd name="gd46" fmla="val gd44"/>
              <a:gd name="gd47" fmla="val 5400"/>
              <a:gd name="gd48" fmla="val 4337"/>
              <a:gd name="gd49" fmla="val 9187"/>
              <a:gd name="gd50" fmla="val 3607"/>
              <a:gd name="gd51" fmla="+- gd49 863 0"/>
              <a:gd name="gd52" fmla="+- gd50 -387 0"/>
              <a:gd name="gd53" fmla="+- gd49 1425 0"/>
              <a:gd name="gd54" fmla="+- gd50 -902 0"/>
              <a:gd name="gd55" fmla="+- gd49 1613 0"/>
              <a:gd name="gd56" fmla="+- gd50 -1460 0"/>
              <a:gd name="gd57" fmla="val gd55"/>
              <a:gd name="gd58" fmla="val gd56"/>
              <a:gd name="gd59" fmla="val 12410"/>
              <a:gd name="gd60" fmla="val 600"/>
              <a:gd name="gd61" fmla="val 16197"/>
              <a:gd name="gd62" fmla="val 0"/>
              <a:gd name="gd63" fmla="+- gd61 1388 0"/>
              <a:gd name="gd64" fmla="+- gd62 85 0"/>
              <a:gd name="gd65" fmla="+- gd61 2700 0"/>
              <a:gd name="gd66" fmla="+- gd62 300 0"/>
              <a:gd name="gd67" fmla="+- gd61 3750 0"/>
              <a:gd name="gd68" fmla="+- gd62 600 0"/>
              <a:gd name="gd69" fmla="val gd67"/>
              <a:gd name="gd70" fmla="val gd68"/>
              <a:gd name="gd71" fmla="val 21597"/>
              <a:gd name="gd72" fmla="val 2147"/>
              <a:gd name="gd73" fmla="*/ w 0 21600"/>
              <a:gd name="gd74" fmla="*/ h 4337 21600"/>
              <a:gd name="gd75" fmla="*/ w 21600 21600"/>
              <a:gd name="gd76" fmla="*/ h 17260 21600"/>
            </a:gdLst>
            <a:ahLst/>
            <a:cxnLst/>
            <a:rect l="gd73" t="gd74" r="gd75" b="gd76"/>
            <a:pathLst>
              <a:path w="21600" h="21600" fill="norm" stroke="1" extrusionOk="0">
                <a:moveTo>
                  <a:pt x="gd1" y="gd2"/>
                </a:moveTo>
                <a:cubicBezTo>
                  <a:pt x="gd3" y="gd4"/>
                  <a:pt x="gd5" y="gd6"/>
                  <a:pt x="gd7" y="gd8"/>
                </a:cubicBezTo>
                <a:cubicBezTo>
                  <a:pt x="18897" y="17605"/>
                  <a:pt x="17585" y="17347"/>
                  <a:pt x="16197" y="17260"/>
                </a:cubicBezTo>
                <a:cubicBezTo>
                  <a:pt x="gd13" y="gd14"/>
                  <a:pt x="gd15" y="gd16"/>
                  <a:pt x="gd17" y="gd18"/>
                </a:cubicBezTo>
                <a:cubicBezTo>
                  <a:pt x="11472" y="18377"/>
                  <a:pt x="10910" y="18892"/>
                  <a:pt x="10800" y="19450"/>
                </a:cubicBezTo>
                <a:cubicBezTo>
                  <a:pt x="gd23" y="gd24"/>
                  <a:pt x="gd25" y="gd26"/>
                  <a:pt x="gd27" y="gd28"/>
                </a:cubicBezTo>
                <a:cubicBezTo>
                  <a:pt x="8100" y="21210"/>
                  <a:pt x="6825" y="21425"/>
                  <a:pt x="5400" y="21597"/>
                </a:cubicBezTo>
                <a:cubicBezTo>
                  <a:pt x="3937" y="21425"/>
                  <a:pt x="2700" y="21210"/>
                  <a:pt x="1612" y="20910"/>
                </a:cubicBezTo>
                <a:cubicBezTo>
                  <a:pt x="675" y="20525"/>
                  <a:pt x="150" y="19965"/>
                  <a:pt x="0" y="19450"/>
                </a:cubicBezTo>
                <a:lnTo>
                  <a:pt x="gd37" y="gd38"/>
                </a:lnTo>
                <a:cubicBezTo>
                  <a:pt x="gd39" y="gd40"/>
                  <a:pt x="gd41" y="gd42"/>
                  <a:pt x="gd43" y="gd44"/>
                </a:cubicBezTo>
                <a:cubicBezTo>
                  <a:pt x="2700" y="3950"/>
                  <a:pt x="3937" y="4165"/>
                  <a:pt x="5400" y="4337"/>
                </a:cubicBezTo>
                <a:cubicBezTo>
                  <a:pt x="6825" y="4165"/>
                  <a:pt x="8100" y="3950"/>
                  <a:pt x="9187" y="3607"/>
                </a:cubicBezTo>
                <a:cubicBezTo>
                  <a:pt x="gd51" y="gd52"/>
                  <a:pt x="gd53" y="gd54"/>
                  <a:pt x="gd55" y="gd56"/>
                </a:cubicBezTo>
                <a:cubicBezTo>
                  <a:pt x="10910" y="1632"/>
                  <a:pt x="11472" y="1072"/>
                  <a:pt x="12410" y="600"/>
                </a:cubicBezTo>
                <a:cubicBezTo>
                  <a:pt x="13497" y="300"/>
                  <a:pt x="14697" y="85"/>
                  <a:pt x="16197" y="0"/>
                </a:cubicBezTo>
                <a:cubicBezTo>
                  <a:pt x="gd63" y="gd64"/>
                  <a:pt x="gd65" y="gd66"/>
                  <a:pt x="gd67" y="gd68"/>
                </a:cubicBezTo>
                <a:cubicBezTo>
                  <a:pt x="20847" y="1072"/>
                  <a:pt x="21372" y="1632"/>
                  <a:pt x="21597" y="2147"/>
                </a:cubicBezTo>
                <a:close/>
              </a:path>
              <a:path w="21600" h="21600" fill="norm" stroke="1" extrusionOk="0"/>
            </a:pathLst>
          </a:custGeom>
          <a:solidFill>
            <a:srgbClr val="FFCC66"/>
          </a:solidFill>
          <a:ln w="9524">
            <a:solidFill>
              <a:schemeClr val="dk1"/>
            </a:solidFill>
            <a:round/>
            <a:headEnd/>
            <a:tailEnd/>
          </a:ln>
        </p:spPr>
        <p:txBody>
          <a:bodyPr wrap="none" anchor="ctr" anchorCtr="0"/>
          <a:lstStyle/>
          <a:p>
            <a:pPr>
              <a:defRPr/>
            </a:pPr>
            <a:endParaRPr sz="1400"/>
          </a:p>
        </p:txBody>
      </p:sp>
      <p:sp>
        <p:nvSpPr>
          <p:cNvPr id="48132" name="Shape 48132"/>
          <p:cNvSpPr txBox="1">
            <a:spLocks noChangeShapeType="1" noGrp="1"/>
          </p:cNvSpPr>
          <p:nvPr/>
        </p:nvSpPr>
        <p:spPr bwMode="auto">
          <a:xfrm>
            <a:off x="936490" y="1552574"/>
            <a:ext cx="8253412" cy="1190625"/>
          </a:xfrm>
          <a:prstGeom prst="rect">
            <a:avLst/>
          </a:prstGeom>
          <a:noFill/>
        </p:spPr>
        <p:txBody>
          <a:bodyPr lIns="91440" tIns="45720" rIns="91440" bIns="45720">
            <a:spAutoFit/>
          </a:bodyPr>
          <a:lstStyle/>
          <a:p>
            <a:pPr lvl="0" algn="l">
              <a:defRPr/>
            </a:pPr>
            <a:endParaRPr lang="en-US" sz="1800"/>
          </a:p>
          <a:p>
            <a:pPr lvl="0" algn="l">
              <a:defRPr/>
            </a:pPr>
            <a:r>
              <a:rPr sz="1800" b="1" i="1" u="none">
                <a:solidFill>
                  <a:srgbClr val="FF0000"/>
                </a:solidFill>
                <a:latin typeface="Arial"/>
              </a:rPr>
              <a:t>Сохранение и возрождение эрзянской культурно-национальной</a:t>
            </a:r>
            <a:endParaRPr/>
          </a:p>
          <a:p>
            <a:pPr lvl="0" algn="l">
              <a:defRPr/>
            </a:pPr>
            <a:r>
              <a:rPr sz="1800" b="1" i="1" u="none">
                <a:solidFill>
                  <a:srgbClr val="FF0000"/>
                </a:solidFill>
                <a:latin typeface="Arial"/>
              </a:rPr>
              <a:t>самобытности, создание условий для знакомства с культурой,  традициями и бытом эрзянского народа.</a:t>
            </a:r>
            <a:endParaRPr/>
          </a:p>
        </p:txBody>
      </p:sp>
      <p:sp>
        <p:nvSpPr>
          <p:cNvPr id="48133" name="Shape 48133"/>
          <p:cNvSpPr txBox="1">
            <a:spLocks noChangeShapeType="1" noGrp="1"/>
          </p:cNvSpPr>
          <p:nvPr/>
        </p:nvSpPr>
        <p:spPr bwMode="auto">
          <a:xfrm>
            <a:off x="1763712" y="2924175"/>
            <a:ext cx="6408737" cy="2257425"/>
          </a:xfrm>
          <a:prstGeom prst="rect">
            <a:avLst/>
          </a:prstGeom>
          <a:noFill/>
        </p:spPr>
        <p:txBody>
          <a:bodyPr lIns="91440" tIns="45720" rIns="91440" bIns="45720">
            <a:spAutoFit/>
          </a:bodyPr>
          <a:lstStyle/>
          <a:p>
            <a:pPr lvl="1">
              <a:defRPr/>
            </a:pPr>
            <a:r>
              <a:rPr sz="1800" b="1" i="1" u="none">
                <a:solidFill>
                  <a:srgbClr val="FF0000"/>
                </a:solidFill>
                <a:latin typeface="Arial"/>
              </a:rPr>
              <a:t>                         </a:t>
            </a:r>
            <a:r>
              <a:rPr sz="2800" b="0" i="0" u="none">
                <a:solidFill>
                  <a:srgbClr val="A50021"/>
                </a:solidFill>
                <a:latin typeface="Arial"/>
              </a:rPr>
              <a:t>Задачи:</a:t>
            </a:r>
            <a:endParaRPr/>
          </a:p>
          <a:p>
            <a:pPr lvl="1">
              <a:defRPr/>
            </a:pPr>
            <a:endParaRPr/>
          </a:p>
          <a:p>
            <a:pPr lvl="1" indent="457200" algn="l">
              <a:buChar char="-"/>
              <a:defRPr/>
            </a:pPr>
            <a:r>
              <a:rPr sz="1800" b="1" i="1" u="none">
                <a:solidFill>
                  <a:srgbClr val="FF0000"/>
                </a:solidFill>
                <a:latin typeface="Arial"/>
              </a:rPr>
              <a:t>Формировать интерес к истории мордовского народа;</a:t>
            </a:r>
            <a:endParaRPr/>
          </a:p>
          <a:p>
            <a:pPr lvl="1" indent="457200" algn="l">
              <a:buChar char="-"/>
              <a:defRPr/>
            </a:pPr>
            <a:endParaRPr/>
          </a:p>
          <a:p>
            <a:pPr lvl="0" algn="l">
              <a:defRPr/>
            </a:pPr>
            <a:r>
              <a:rPr sz="1800" b="1" i="1" u="none">
                <a:solidFill>
                  <a:srgbClr val="FF0000"/>
                </a:solidFill>
                <a:latin typeface="Arial"/>
              </a:rPr>
              <a:t>      -  развивать навыки исследовательской и экскурсионной работы.</a:t>
            </a:r>
            <a:endParaRPr/>
          </a:p>
        </p:txBody>
      </p:sp>
      <p:sp>
        <p:nvSpPr>
          <p:cNvPr id="48134" name="Shape 48134"/>
          <p:cNvSpPr txBox="1">
            <a:spLocks noChangeShapeType="1" noGrp="1"/>
          </p:cNvSpPr>
          <p:nvPr/>
        </p:nvSpPr>
        <p:spPr bwMode="auto">
          <a:xfrm>
            <a:off x="3059112" y="0"/>
            <a:ext cx="3403600" cy="1552575"/>
          </a:xfrm>
          <a:prstGeom prst="rect">
            <a:avLst/>
          </a:prstGeom>
          <a:noFill/>
        </p:spPr>
        <p:txBody>
          <a:bodyPr lIns="91440" tIns="45720" rIns="91440" bIns="45720">
            <a:spAutoFit/>
          </a:bodyPr>
          <a:lstStyle/>
          <a:p>
            <a:pPr lvl="0">
              <a:defRPr/>
            </a:pPr>
            <a:r>
              <a:rPr b="1" i="1" u="none"/>
              <a:t>Программа </a:t>
            </a:r>
            <a:endParaRPr/>
          </a:p>
          <a:p>
            <a:pPr lvl="0">
              <a:defRPr/>
            </a:pPr>
            <a:r>
              <a:rPr b="1" i="1" u="none">
                <a:solidFill>
                  <a:srgbClr val="FFCC00"/>
                </a:solidFill>
              </a:rPr>
              <a:t>ВОЗРОЖДЕНИЕ</a:t>
            </a:r>
            <a:endParaRPr/>
          </a:p>
          <a:p>
            <a:pPr lvl="0">
              <a:defRPr/>
            </a:pPr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250" advClick="1">
        <p:wheel spokes="1"/>
      </p:transition>
    </mc:Choice>
    <mc:Fallback>
      <p:transition spd="med" advClick="1">
        <p:wheel spokes="1"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ChangeShapeType="1" noGrp="1"/>
          </p:cNvSpPr>
          <p:nvPr>
            <p:ph type="title"/>
          </p:nvPr>
        </p:nvSpPr>
        <p:spPr bwMode="auto">
          <a:xfrm>
            <a:off x="914400" y="277812"/>
            <a:ext cx="7772400" cy="1143000"/>
          </a:xfrm>
          <a:prstGeom prst="rect">
            <a:avLst/>
          </a:prstGeom>
        </p:spPr>
        <p:txBody>
          <a:bodyPr lIns="91440" tIns="45720" rIns="91440" bIns="45720" anchor="ctr" anchorCtr="0"/>
          <a:lstStyle>
            <a:lvl1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4200" b="0" i="0">
                <a:solidFill>
                  <a:schemeClr val="dk2"/>
                </a:solidFill>
                <a:latin typeface="Times New Roman"/>
              </a:defRPr>
            </a:lvl1pPr>
            <a:lvl2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4200" b="0" i="0">
                <a:solidFill>
                  <a:schemeClr val="dk2"/>
                </a:solidFill>
                <a:latin typeface="Times New Roman"/>
              </a:defRPr>
            </a:lvl2pPr>
            <a:lvl3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4200" b="0" i="0">
                <a:solidFill>
                  <a:schemeClr val="dk2"/>
                </a:solidFill>
                <a:latin typeface="Times New Roman"/>
              </a:defRPr>
            </a:lvl3pPr>
            <a:lvl4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4200" b="0" i="0">
                <a:solidFill>
                  <a:schemeClr val="dk2"/>
                </a:solidFill>
                <a:latin typeface="Times New Roman"/>
              </a:defRPr>
            </a:lvl4pPr>
            <a:lvl5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4200" b="0" i="0">
                <a:solidFill>
                  <a:schemeClr val="dk2"/>
                </a:solidFill>
                <a:latin typeface="Times New Roman"/>
              </a:defRPr>
            </a:lvl5pPr>
          </a:lstStyle>
          <a:p>
            <a:pPr marL="0" lvl="0" indent="0" algn="ctr">
              <a:spcBef>
                <a:spcPts val="0"/>
              </a:spcBef>
              <a:buNone/>
              <a:defRPr/>
            </a:pPr>
            <a:r>
              <a:rPr sz="2900" b="1" i="0" u="none">
                <a:solidFill>
                  <a:srgbClr val="00A6D9"/>
                </a:solidFill>
              </a:rPr>
              <a:t>РАЗДЕЛЫ ПРОГРАММЫ </a:t>
            </a:r>
            <a:br>
              <a:rPr sz="2900" b="1" i="0" u="none">
                <a:solidFill>
                  <a:srgbClr val="00A6D9"/>
                </a:solidFill>
                <a:latin typeface="Arial"/>
              </a:rPr>
            </a:br>
            <a:r>
              <a:rPr sz="2900" b="1" i="0" u="none">
                <a:solidFill>
                  <a:srgbClr val="00A6D9"/>
                </a:solidFill>
              </a:rPr>
              <a:t>ВОЗРОЖДЕНИЕ</a:t>
            </a:r>
            <a:endParaRPr/>
          </a:p>
        </p:txBody>
      </p:sp>
      <p:sp>
        <p:nvSpPr>
          <p:cNvPr id="50179" name="Rectangle 3"/>
          <p:cNvSpPr>
            <a:spLocks noChangeShapeType="1" noGrp="1"/>
          </p:cNvSpPr>
          <p:nvPr>
            <p:ph type="body"/>
          </p:nvPr>
        </p:nvSpPr>
        <p:spPr bwMode="auto">
          <a:xfrm>
            <a:off x="914400" y="1600200"/>
            <a:ext cx="7772400" cy="4530725"/>
          </a:xfrm>
          <a:prstGeom prst="rect">
            <a:avLst/>
          </a:prstGeom>
        </p:spPr>
        <p:txBody>
          <a:bodyPr lIns="91440" tIns="45720" rIns="91440" bIns="45720" anchor="t"/>
          <a:lstStyle>
            <a:lvl1pPr marL="34290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2B2B2"/>
              </a:buClr>
              <a:buSzPct val="90000"/>
              <a:buChar char="n"/>
              <a:defRPr sz="2800" b="0" i="0">
                <a:solidFill>
                  <a:schemeClr val="dk1"/>
                </a:solidFill>
                <a:latin typeface="Arial"/>
              </a:defRPr>
            </a:lvl1pPr>
            <a:lvl2pPr marL="742950" indent="4572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CCC99"/>
              </a:buClr>
              <a:buSzPct val="75000"/>
              <a:buChar char="n"/>
              <a:defRPr sz="2600" b="0" i="0">
                <a:solidFill>
                  <a:schemeClr val="dk1"/>
                </a:solidFill>
                <a:latin typeface="Arial"/>
              </a:defRPr>
            </a:lvl2pPr>
            <a:lvl3pPr marL="1143000" indent="9144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2B2B2"/>
              </a:buClr>
              <a:buSzPct val="55000"/>
              <a:buChar char="n"/>
              <a:defRPr sz="2300" b="0" i="0">
                <a:solidFill>
                  <a:schemeClr val="dk1"/>
                </a:solidFill>
                <a:latin typeface="Arial"/>
              </a:defRPr>
            </a:lvl3pPr>
            <a:lvl4pPr marL="1600200" indent="1371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CCC99"/>
              </a:buClr>
              <a:buSzPct val="55000"/>
              <a:buChar char="§"/>
              <a:defRPr sz="2000" b="0" i="0">
                <a:solidFill>
                  <a:schemeClr val="dk1"/>
                </a:solidFill>
                <a:latin typeface="Arial"/>
              </a:defRPr>
            </a:lvl4pPr>
            <a:lvl5pPr marL="2057400" indent="18288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CCC99"/>
              </a:buClr>
              <a:buSzPct val="55000"/>
              <a:buChar char="§"/>
              <a:defRPr sz="2000" b="0" i="0">
                <a:solidFill>
                  <a:schemeClr val="dk1"/>
                </a:solidFill>
                <a:latin typeface="Arial"/>
              </a:defRPr>
            </a:lvl5pPr>
          </a:lstStyle>
          <a:p>
            <a:pPr marL="342900" lvl="0" indent="-342900">
              <a:spcBef>
                <a:spcPts val="0"/>
              </a:spcBef>
              <a:buNone/>
              <a:defRPr/>
            </a:pPr>
            <a:endParaRPr lang="en-US"/>
          </a:p>
          <a:p>
            <a:pPr marL="342900" lvl="0" indent="-342900">
              <a:spcBef>
                <a:spcPts val="0"/>
              </a:spcBef>
              <a:buNone/>
              <a:defRPr/>
            </a:pPr>
            <a:r>
              <a:rPr b="1" i="1" u="none">
                <a:solidFill>
                  <a:srgbClr val="003CB3"/>
                </a:solidFill>
              </a:rPr>
              <a:t>- Село Пикшень –в прошлом и настоящем</a:t>
            </a:r>
            <a:endParaRPr/>
          </a:p>
          <a:p>
            <a:pPr marL="342900" lvl="0" indent="-342900">
              <a:spcBef>
                <a:spcPts val="0"/>
              </a:spcBef>
              <a:buChar char="-"/>
              <a:defRPr/>
            </a:pPr>
            <a:endParaRPr/>
          </a:p>
          <a:p>
            <a:pPr marL="342900" lvl="0" indent="-342900">
              <a:spcBef>
                <a:spcPts val="0"/>
              </a:spcBef>
              <a:buNone/>
              <a:defRPr/>
            </a:pPr>
            <a:r>
              <a:rPr b="1" i="1" u="none">
                <a:solidFill>
                  <a:srgbClr val="003CB3"/>
                </a:solidFill>
              </a:rPr>
              <a:t>- Традиционно-обрядовая культура мордвы</a:t>
            </a:r>
            <a:endParaRPr/>
          </a:p>
          <a:p>
            <a:pPr marL="342900" lvl="0" indent="-342900">
              <a:spcBef>
                <a:spcPts val="0"/>
              </a:spcBef>
              <a:buNone/>
              <a:defRPr/>
            </a:pPr>
            <a:endParaRPr lang="en-US"/>
          </a:p>
          <a:p>
            <a:pPr marL="342900" lvl="0" indent="-342900">
              <a:spcBef>
                <a:spcPts val="0"/>
              </a:spcBef>
              <a:buNone/>
              <a:defRPr/>
            </a:pPr>
            <a:r>
              <a:rPr b="1" i="1" u="none">
                <a:solidFill>
                  <a:srgbClr val="003CB3"/>
                </a:solidFill>
              </a:rPr>
              <a:t>- Музейное дело</a:t>
            </a:r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53250" name="Image 53250"/>
          <p:cNvPicPr>
            <a:picLocks noChangeAspect="1" noGrp="1"/>
          </p:cNvPicPr>
          <p:nvPr/>
        </p:nvPicPr>
        <p:blipFill>
          <a:blip r:embed="rId2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3251" name="Shape 53251"/>
          <p:cNvSpPr txBox="1">
            <a:spLocks noChangeShapeType="1" noGrp="1"/>
          </p:cNvSpPr>
          <p:nvPr/>
        </p:nvSpPr>
        <p:spPr bwMode="auto">
          <a:xfrm>
            <a:off x="971550" y="4941887"/>
            <a:ext cx="3470275" cy="946150"/>
          </a:xfrm>
          <a:prstGeom prst="rect">
            <a:avLst/>
          </a:prstGeom>
          <a:noFill/>
        </p:spPr>
        <p:txBody>
          <a:bodyPr wrap="none" anchor="t">
            <a:spAutoFit/>
          </a:bodyPr>
          <a:lstStyle/>
          <a:p>
            <a:pPr lvl="0" algn="l">
              <a:defRPr/>
            </a:pPr>
            <a:r>
              <a:rPr sz="2800" b="1" i="1" u="none">
                <a:solidFill>
                  <a:srgbClr val="CC3300"/>
                </a:solidFill>
                <a:latin typeface="Arial"/>
              </a:rPr>
              <a:t>Коляда, коляда,</a:t>
            </a:r>
            <a:endParaRPr/>
          </a:p>
          <a:p>
            <a:pPr lvl="0" algn="l">
              <a:defRPr/>
            </a:pPr>
            <a:r>
              <a:rPr sz="2800" b="1" i="1" u="none">
                <a:solidFill>
                  <a:srgbClr val="CC3300"/>
                </a:solidFill>
                <a:latin typeface="Arial"/>
              </a:rPr>
              <a:t> отворяй ворота.</a:t>
            </a:r>
            <a:endParaRPr/>
          </a:p>
        </p:txBody>
      </p:sp>
      <p:pic>
        <p:nvPicPr>
          <p:cNvPr id="53252" name="Picture 4" descr="F:\О мордве\PICT0026.JPG"/>
          <p:cNvPicPr>
            <a:picLocks noChangeAspect="1" noGrp="1"/>
          </p:cNvPicPr>
          <p:nvPr/>
        </p:nvPicPr>
        <p:blipFill>
          <a:blip r:embed="rId3"/>
          <a:stretch/>
        </p:blipFill>
        <p:spPr bwMode="auto">
          <a:xfrm rot="162611">
            <a:off x="5003800" y="1052512"/>
            <a:ext cx="3490912" cy="2617787"/>
          </a:xfrm>
          <a:prstGeom prst="rect">
            <a:avLst/>
          </a:prstGeom>
          <a:noFill/>
        </p:spPr>
      </p:pic>
      <p:sp>
        <p:nvSpPr>
          <p:cNvPr id="53255" name="Shape 53255"/>
          <p:cNvSpPr txBox="1">
            <a:spLocks noChangeShapeType="1" noGrp="1"/>
          </p:cNvSpPr>
          <p:nvPr/>
        </p:nvSpPr>
        <p:spPr bwMode="auto">
          <a:xfrm>
            <a:off x="755650" y="0"/>
            <a:ext cx="7558087" cy="1066800"/>
          </a:xfrm>
          <a:prstGeom prst="rect">
            <a:avLst/>
          </a:prstGeom>
          <a:noFill/>
        </p:spPr>
        <p:txBody>
          <a:bodyPr wrap="none" anchor="t">
            <a:spAutoFit/>
          </a:bodyPr>
          <a:lstStyle/>
          <a:p>
            <a:pPr lvl="0">
              <a:defRPr/>
            </a:pPr>
            <a:r>
              <a:rPr sz="3200" b="1" i="0" u="none">
                <a:solidFill>
                  <a:srgbClr val="800000"/>
                </a:solidFill>
                <a:latin typeface="Monotype Corsiva"/>
              </a:rPr>
              <a:t>Эрзянские праздники  в селе всегда отличаются </a:t>
            </a:r>
            <a:endParaRPr/>
          </a:p>
          <a:p>
            <a:pPr lvl="0">
              <a:defRPr/>
            </a:pPr>
            <a:r>
              <a:rPr sz="3200" b="1" i="0" u="none">
                <a:solidFill>
                  <a:srgbClr val="800000"/>
                </a:solidFill>
                <a:latin typeface="Monotype Corsiva"/>
              </a:rPr>
              <a:t>                                  своей самобытностью</a:t>
            </a:r>
            <a:endParaRPr/>
          </a:p>
        </p:txBody>
      </p:sp>
      <p:pic>
        <p:nvPicPr>
          <p:cNvPr id="53259" name="Image 53259"/>
          <p:cNvPicPr>
            <a:picLocks noChangeAspect="1" noGrp="1"/>
          </p:cNvPicPr>
          <p:nvPr/>
        </p:nvPicPr>
        <p:blipFill>
          <a:blip r:embed="rId4"/>
          <a:stretch/>
        </p:blipFill>
        <p:spPr bwMode="auto">
          <a:xfrm>
            <a:off x="468312" y="3357562"/>
            <a:ext cx="4176712" cy="3133725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51204" name="Image 51204"/>
          <p:cNvPicPr>
            <a:picLocks noChangeAspect="1" noGrp="1"/>
          </p:cNvPicPr>
          <p:nvPr/>
        </p:nvPicPr>
        <p:blipFill>
          <a:blip r:embed="rId2"/>
          <a:stretch/>
        </p:blipFill>
        <p:spPr bwMode="auto">
          <a:xfrm>
            <a:off x="0" y="2133600"/>
            <a:ext cx="4427537" cy="3319462"/>
          </a:xfrm>
          <a:prstGeom prst="rect">
            <a:avLst/>
          </a:prstGeom>
          <a:noFill/>
        </p:spPr>
      </p:pic>
      <p:sp>
        <p:nvSpPr>
          <p:cNvPr id="51205" name="TextBox 2"/>
          <p:cNvSpPr txBox="1">
            <a:spLocks noChangeShapeType="1" noGrp="1"/>
          </p:cNvSpPr>
          <p:nvPr/>
        </p:nvSpPr>
        <p:spPr bwMode="auto">
          <a:xfrm>
            <a:off x="179387" y="1484312"/>
            <a:ext cx="5010149" cy="4572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lvl="0" algn="l">
              <a:defRPr/>
            </a:pPr>
            <a:r>
              <a:rPr b="0" i="0" u="none">
                <a:solidFill>
                  <a:srgbClr val="CC3300"/>
                </a:solidFill>
                <a:latin typeface="Monotype Corsiva"/>
              </a:rPr>
              <a:t>В </a:t>
            </a:r>
            <a:r>
              <a:rPr b="0" i="0" u="none">
                <a:solidFill>
                  <a:srgbClr val="CC3300"/>
                </a:solidFill>
                <a:latin typeface="Monotype Corsiva"/>
              </a:rPr>
              <a:t>сельской </a:t>
            </a:r>
            <a:r>
              <a:rPr b="0" i="0" u="none">
                <a:solidFill>
                  <a:srgbClr val="CC3300"/>
                </a:solidFill>
                <a:latin typeface="Monotype Corsiva"/>
              </a:rPr>
              <a:t>библиотеке</a:t>
            </a:r>
            <a:r>
              <a:rPr b="0" i="0" u="none">
                <a:solidFill>
                  <a:srgbClr val="CC3300"/>
                </a:solidFill>
                <a:latin typeface="Monotype Corsiva"/>
              </a:rPr>
              <a:t> им. П. К. Любаева.</a:t>
            </a:r>
            <a:endParaRPr/>
          </a:p>
        </p:txBody>
      </p:sp>
      <p:pic>
        <p:nvPicPr>
          <p:cNvPr id="51206" name="Picture 6" descr="Изображение 157"/>
          <p:cNvPicPr>
            <a:picLocks noChangeAspect="1" noGrp="1"/>
          </p:cNvPicPr>
          <p:nvPr/>
        </p:nvPicPr>
        <p:blipFill>
          <a:blip r:embed="rId3"/>
          <a:stretch/>
        </p:blipFill>
        <p:spPr bwMode="auto">
          <a:xfrm>
            <a:off x="4679950" y="2924175"/>
            <a:ext cx="4464050" cy="3378200"/>
          </a:xfrm>
          <a:prstGeom prst="rect">
            <a:avLst/>
          </a:prstGeom>
          <a:noFill/>
        </p:spPr>
      </p:pic>
      <p:sp>
        <p:nvSpPr>
          <p:cNvPr id="51207" name="TextBox 2"/>
          <p:cNvSpPr txBox="1">
            <a:spLocks noChangeShapeType="1" noGrp="1"/>
          </p:cNvSpPr>
          <p:nvPr/>
        </p:nvSpPr>
        <p:spPr bwMode="auto">
          <a:xfrm>
            <a:off x="5003800" y="2060575"/>
            <a:ext cx="3573462" cy="4572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lvl="0" algn="l">
              <a:defRPr/>
            </a:pPr>
            <a:r>
              <a:rPr b="0" i="0" u="none">
                <a:solidFill>
                  <a:srgbClr val="CC3300"/>
                </a:solidFill>
                <a:latin typeface="Monotype Corsiva"/>
              </a:rPr>
              <a:t>На занятиях по этнографии.</a:t>
            </a:r>
            <a:endParaRPr/>
          </a:p>
        </p:txBody>
      </p:sp>
      <p:sp>
        <p:nvSpPr>
          <p:cNvPr id="51209" name="Shape 51209"/>
          <p:cNvSpPr txBox="1">
            <a:spLocks noChangeShapeType="1" noGrp="1"/>
          </p:cNvSpPr>
          <p:nvPr/>
        </p:nvSpPr>
        <p:spPr bwMode="auto">
          <a:xfrm>
            <a:off x="950912" y="288924"/>
            <a:ext cx="6397625" cy="822325"/>
          </a:xfrm>
          <a:prstGeom prst="rect">
            <a:avLst/>
          </a:prstGeom>
          <a:noFill/>
        </p:spPr>
        <p:txBody>
          <a:bodyPr wrap="none" anchor="t">
            <a:spAutoFit/>
          </a:bodyPr>
          <a:lstStyle/>
          <a:p>
            <a:pPr lvl="0">
              <a:defRPr/>
            </a:pPr>
            <a:r>
              <a:rPr>
                <a:solidFill>
                  <a:schemeClr val="hlink"/>
                </a:solidFill>
              </a:rPr>
              <a:t>Где можно узнать</a:t>
            </a:r>
            <a:endParaRPr/>
          </a:p>
          <a:p>
            <a:pPr lvl="0">
              <a:defRPr/>
            </a:pPr>
            <a:r>
              <a:rPr>
                <a:solidFill>
                  <a:schemeClr val="hlink"/>
                </a:solidFill>
              </a:rPr>
              <a:t> об эрзянских обрядах, праздниках</a:t>
            </a:r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theme/_rels/theme1.xml.rels><?xml version="1.0" encoding="UTF-8" standalone="yes"?><Relationships xmlns="http://schemas.openxmlformats.org/package/2006/relationships"></Relationships>
</file>

<file path=ppt/theme/theme1.xml><?xml version="1.0" encoding="utf-8"?>
<a:theme xmlns:a="http://schemas.openxmlformats.org/drawingml/2006/main" xmlns:r="http://schemas.openxmlformats.org/officeDocument/2006/relationships" xmlns:p="http://schemas.openxmlformats.org/presentationml/2006/main" name="Слои">
  <a:themeElements>
    <a:clrScheme name="Слои 6">
      <a:dk1>
        <a:srgbClr val="000000"/>
      </a:dk1>
      <a:lt1>
        <a:srgbClr val="FFFFE1"/>
      </a:lt1>
      <a:dk2>
        <a:srgbClr val="330033"/>
      </a:dk2>
      <a:lt2>
        <a:srgbClr val="330033"/>
      </a:lt2>
      <a:accent1>
        <a:srgbClr val="CCCC99"/>
      </a:accent1>
      <a:accent2>
        <a:srgbClr val="FF0000"/>
      </a:accent2>
      <a:accent3>
        <a:srgbClr val="FFFFEE"/>
      </a:accent3>
      <a:accent4>
        <a:srgbClr val="000000"/>
      </a:accent4>
      <a:accent5>
        <a:srgbClr val="E2E2CA"/>
      </a:accent5>
      <a:accent6>
        <a:srgbClr val="E70000"/>
      </a:accent6>
      <a:hlink>
        <a:srgbClr val="990033"/>
      </a:hlink>
      <a:folHlink>
        <a:srgbClr val="B2B2B2"/>
      </a:folHlink>
    </a:clrScheme>
    <a:fontScheme name="Слои">
      <a:majorFont>
        <a:latin typeface="Times New Roman"/>
        <a:ea typeface="Arial"/>
        <a:cs typeface="Arial"/>
      </a:majorFont>
      <a:minorFont>
        <a:latin typeface="Arial"/>
        <a:ea typeface="Arial"/>
        <a:cs typeface="Arial"/>
      </a:minorFont>
    </a:fontScheme>
    <a:fmtScheme name="Стандартная">
      <a:fillStyleLst>
        <a:solidFill>
          <a:schemeClr val="phClr"/>
        </a:solidFill>
        <a:gradFill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/>
        </a:gradFill>
        <a:gradFill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/>
      <a:lstStyle/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/>
      <a:lstStyle/>
    </a:lnDef>
  </a:objectDefaults>
  <a:extraClrSchemeLst>
    <a:extraClrScheme>
      <a:clrScheme name="Слои 1">
        <a:dk1>
          <a:srgbClr val="993300"/>
        </a:dk1>
        <a:lt1>
          <a:srgbClr val="CCCCCC"/>
        </a:lt1>
        <a:dk2>
          <a:srgbClr val="000000"/>
        </a:dk2>
        <a:lt2>
          <a:srgbClr val="FFFFFF"/>
        </a:lt2>
        <a:accent1>
          <a:srgbClr val="576F2B"/>
        </a:accent1>
        <a:accent2>
          <a:srgbClr val="666699"/>
        </a:accent2>
        <a:accent3>
          <a:srgbClr val="AAAAAA"/>
        </a:accent3>
        <a:accent4>
          <a:srgbClr val="AEAEAE"/>
        </a:accent4>
        <a:accent5>
          <a:srgbClr val="B4BBAC"/>
        </a:accent5>
        <a:accent6>
          <a:srgbClr val="5C5C8A"/>
        </a:accent6>
        <a:hlink>
          <a:srgbClr val="993300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лои 2">
        <a:dk1>
          <a:srgbClr val="993300"/>
        </a:dk1>
        <a:lt1>
          <a:srgbClr val="CCCCCC"/>
        </a:lt1>
        <a:dk2>
          <a:srgbClr val="330000"/>
        </a:dk2>
        <a:lt2>
          <a:srgbClr val="FFFFFF"/>
        </a:lt2>
        <a:accent1>
          <a:srgbClr val="996633"/>
        </a:accent1>
        <a:accent2>
          <a:srgbClr val="FF0000"/>
        </a:accent2>
        <a:accent3>
          <a:srgbClr val="ADAAAA"/>
        </a:accent3>
        <a:accent4>
          <a:srgbClr val="AEAEAE"/>
        </a:accent4>
        <a:accent5>
          <a:srgbClr val="CAB8AD"/>
        </a:accent5>
        <a:accent6>
          <a:srgbClr val="E70000"/>
        </a:accent6>
        <a:hlink>
          <a:srgbClr val="FF3300"/>
        </a:hlink>
        <a:folHlink>
          <a:srgbClr val="CC99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лои 3">
        <a:dk1>
          <a:srgbClr val="79788A"/>
        </a:dk1>
        <a:lt1>
          <a:srgbClr val="FFFFFF"/>
        </a:lt1>
        <a:dk2>
          <a:srgbClr val="21203C"/>
        </a:dk2>
        <a:lt2>
          <a:srgbClr val="FFFFCC"/>
        </a:lt2>
        <a:accent1>
          <a:srgbClr val="476077"/>
        </a:accent1>
        <a:accent2>
          <a:srgbClr val="676C5A"/>
        </a:accent2>
        <a:accent3>
          <a:srgbClr val="ABABAF"/>
        </a:accent3>
        <a:accent4>
          <a:srgbClr val="DADADA"/>
        </a:accent4>
        <a:accent5>
          <a:srgbClr val="B1B6BD"/>
        </a:accent5>
        <a:accent6>
          <a:srgbClr val="5D6151"/>
        </a:accent6>
        <a:hlink>
          <a:srgbClr val="666699"/>
        </a:hlink>
        <a:folHlink>
          <a:srgbClr val="8CB0A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лои 4">
        <a:dk1>
          <a:srgbClr val="455B41"/>
        </a:dk1>
        <a:lt1>
          <a:srgbClr val="FFFFCC"/>
        </a:lt1>
        <a:dk2>
          <a:srgbClr val="79A994"/>
        </a:dk2>
        <a:lt2>
          <a:srgbClr val="FFFFCC"/>
        </a:lt2>
        <a:accent1>
          <a:srgbClr val="517087"/>
        </a:accent1>
        <a:accent2>
          <a:srgbClr val="666699"/>
        </a:accent2>
        <a:accent3>
          <a:srgbClr val="BED1C8"/>
        </a:accent3>
        <a:accent4>
          <a:srgbClr val="DADAAE"/>
        </a:accent4>
        <a:accent5>
          <a:srgbClr val="B3BBC3"/>
        </a:accent5>
        <a:accent6>
          <a:srgbClr val="5C5C8A"/>
        </a:accent6>
        <a:hlink>
          <a:srgbClr val="993300"/>
        </a:hlink>
        <a:folHlink>
          <a:srgbClr val="A4AF6B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лои 5">
        <a:dk1>
          <a:srgbClr val="330000"/>
        </a:dk1>
        <a:lt1>
          <a:srgbClr val="FF9900"/>
        </a:lt1>
        <a:dk2>
          <a:srgbClr val="FFFFFF"/>
        </a:dk2>
        <a:lt2>
          <a:srgbClr val="8B3111"/>
        </a:lt2>
        <a:accent1>
          <a:srgbClr val="DD6D07"/>
        </a:accent1>
        <a:accent2>
          <a:srgbClr val="CC9900"/>
        </a:accent2>
        <a:accent3>
          <a:srgbClr val="FFCAAA"/>
        </a:accent3>
        <a:accent4>
          <a:srgbClr val="2A0000"/>
        </a:accent4>
        <a:accent5>
          <a:srgbClr val="EBBAAA"/>
        </a:accent5>
        <a:accent6>
          <a:srgbClr val="B98A00"/>
        </a:accent6>
        <a:hlink>
          <a:srgbClr val="CC3300"/>
        </a:hlink>
        <a:folHlink>
          <a:srgbClr val="CC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лои 6">
        <a:dk1>
          <a:srgbClr val="000000"/>
        </a:dk1>
        <a:lt1>
          <a:srgbClr val="FFFFE1"/>
        </a:lt1>
        <a:dk2>
          <a:srgbClr val="330033"/>
        </a:dk2>
        <a:lt2>
          <a:srgbClr val="330033"/>
        </a:lt2>
        <a:accent1>
          <a:srgbClr val="CCCC99"/>
        </a:accent1>
        <a:accent2>
          <a:srgbClr val="FF0000"/>
        </a:accent2>
        <a:accent3>
          <a:srgbClr val="FFFFEE"/>
        </a:accent3>
        <a:accent4>
          <a:srgbClr val="000000"/>
        </a:accent4>
        <a:accent5>
          <a:srgbClr val="E2E2CA"/>
        </a:accent5>
        <a:accent6>
          <a:srgbClr val="E70000"/>
        </a:accent6>
        <a:hlink>
          <a:srgbClr val="990033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лои 7">
        <a:dk1>
          <a:srgbClr val="000000"/>
        </a:dk1>
        <a:lt1>
          <a:srgbClr val="FFFFFF"/>
        </a:lt1>
        <a:dk2>
          <a:srgbClr val="000000"/>
        </a:dk2>
        <a:lt2>
          <a:srgbClr val="891411"/>
        </a:lt2>
        <a:accent1>
          <a:srgbClr val="4F917E"/>
        </a:accent1>
        <a:accent2>
          <a:srgbClr val="CC9900"/>
        </a:accent2>
        <a:accent3>
          <a:srgbClr val="FFFFFF"/>
        </a:accent3>
        <a:accent4>
          <a:srgbClr val="000000"/>
        </a:accent4>
        <a:accent5>
          <a:srgbClr val="B2C7C0"/>
        </a:accent5>
        <a:accent6>
          <a:srgbClr val="B98A00"/>
        </a:accent6>
        <a:hlink>
          <a:srgbClr val="5A84D8"/>
        </a:hlink>
        <a:folHlink>
          <a:srgbClr val="A0C6B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лои 8">
        <a:dk1>
          <a:srgbClr val="000000"/>
        </a:dk1>
        <a:lt1>
          <a:srgbClr val="FFFFFF"/>
        </a:lt1>
        <a:dk2>
          <a:srgbClr val="CC0000"/>
        </a:dk2>
        <a:lt2>
          <a:srgbClr val="999966"/>
        </a:lt2>
        <a:accent1>
          <a:srgbClr val="CCCCCC"/>
        </a:accent1>
        <a:accent2>
          <a:srgbClr val="CCCC6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B9B95C"/>
        </a:accent6>
        <a:hlink>
          <a:srgbClr val="666699"/>
        </a:hlink>
        <a:folHlink>
          <a:srgbClr val="CCCC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лои 9">
        <a:dk1>
          <a:srgbClr val="000000"/>
        </a:dk1>
        <a:lt1>
          <a:srgbClr val="FFFFFF"/>
        </a:lt1>
        <a:dk2>
          <a:srgbClr val="FF0000"/>
        </a:dk2>
        <a:lt2>
          <a:srgbClr val="009999"/>
        </a:lt2>
        <a:accent1>
          <a:srgbClr val="C7B505"/>
        </a:accent1>
        <a:accent2>
          <a:srgbClr val="FFFF66"/>
        </a:accent2>
        <a:accent3>
          <a:srgbClr val="FFFFFF"/>
        </a:accent3>
        <a:accent4>
          <a:srgbClr val="000000"/>
        </a:accent4>
        <a:accent5>
          <a:srgbClr val="E0D7AA"/>
        </a:accent5>
        <a:accent6>
          <a:srgbClr val="E7E75C"/>
        </a:accent6>
        <a:hlink>
          <a:srgbClr val="5A84D8"/>
        </a:hlink>
        <a:folHlink>
          <a:srgbClr val="A0C6B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лои 10">
        <a:dk1>
          <a:srgbClr val="000000"/>
        </a:dk1>
        <a:lt1>
          <a:srgbClr val="FFFFFF"/>
        </a:lt1>
        <a:dk2>
          <a:srgbClr val="660033"/>
        </a:dk2>
        <a:lt2>
          <a:srgbClr val="666699"/>
        </a:lt2>
        <a:accent1>
          <a:srgbClr val="95A3D1"/>
        </a:accent1>
        <a:accent2>
          <a:srgbClr val="FFFF66"/>
        </a:accent2>
        <a:accent3>
          <a:srgbClr val="FFFFFF"/>
        </a:accent3>
        <a:accent4>
          <a:srgbClr val="000000"/>
        </a:accent4>
        <a:accent5>
          <a:srgbClr val="C8CEE5"/>
        </a:accent5>
        <a:accent6>
          <a:srgbClr val="E7E75C"/>
        </a:accent6>
        <a:hlink>
          <a:srgbClr val="5A84D8"/>
        </a:hlink>
        <a:folHlink>
          <a:srgbClr val="CCCC9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Layers</Template>
  <TotalTime>0</TotalTime>
  <Words>0</Words>
  <Application>Р7-Офис/7.2.2.36</Application>
  <DocSecurity>0</DocSecurity>
  <PresentationFormat/>
  <Paragraphs>0</Paragraphs>
  <Slides>24</Slides>
  <Notes>24</Notes>
  <HiddenSlides>0</HiddenSlides>
  <MMClips>2</MMClips>
  <ScaleCrop>0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25" baseType="lpstr">
      <vt:lpstr>Theme 1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</vt:vector>
  </TitlesOfParts>
  <Manager/>
  <Company/>
  <LinksUpToDate>0</LinksUpToDate>
  <SharedDoc>0</SharedDoc>
  <HyperlinkBase/>
  <HyperlinksChanged>0</HyperlinksChanged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Созидательное сообщество детей и взрослых как фактор качественной и конкурентоспособной образовательной  деятельности гимназии  </dc:title>
  <dc:subject/>
  <dc:creator>Goodwin</dc:creator>
  <cp:keywords/>
  <dc:description/>
  <dc:identifier/>
  <dc:language/>
  <cp:lastModifiedBy/>
  <cp:revision>66</cp:revision>
  <dcterms:created xsi:type="dcterms:W3CDTF">2009-01-25T14:15:00Z</dcterms:created>
  <dcterms:modified xsi:type="dcterms:W3CDTF">2024-01-30T09:39:25Z</dcterms:modified>
  <cp:category/>
  <cp:contentStatus/>
  <cp:version/>
</cp:coreProperties>
</file>