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7" d="100"/>
          <a:sy n="87" d="100"/>
        </p:scale>
        <p:origin x="-876" y="-59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5715008" y="3714752"/>
            <a:ext cx="321471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Воспитатель</a:t>
            </a:r>
            <a:endParaRPr lang="ru-RU" b="1" dirty="0" smtClean="0"/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Филиппова Анастасия Николаевна</a:t>
            </a:r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MK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ДОУ д.с №5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9058" y="5715016"/>
            <a:ext cx="228601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Пласт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2024г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5" descr="C:\Users\Пользователь\Desktop\лого ДС №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107622"/>
            <a:ext cx="928694" cy="8846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1430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C:\Users\Пользователь\Desktop\работа\20230201_111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2428860" y="1857364"/>
            <a:ext cx="3643338" cy="5000636"/>
          </a:xfrm>
          <a:prstGeom prst="rect">
            <a:avLst/>
          </a:prstGeom>
          <a:noFill/>
        </p:spPr>
      </p:pic>
      <p:pic>
        <p:nvPicPr>
          <p:cNvPr id="2050" name="Picture 2" descr="C:\Users\Пользователь\Desktop\работа\20230201_1625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1857364"/>
            <a:ext cx="3429024" cy="50006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8395" y="142852"/>
            <a:ext cx="8822761" cy="671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 descr="beseda-po-proforientacii-dorogi-kotorye-my-vybirae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5918" y="1714488"/>
            <a:ext cx="5857916" cy="478634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286116" y="5715016"/>
            <a:ext cx="4357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Спасибо за внимание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2" name="Rectangle 4"/>
          <p:cNvSpPr>
            <a:spLocks noChangeArrowheads="1"/>
          </p:cNvSpPr>
          <p:nvPr/>
        </p:nvSpPr>
        <p:spPr bwMode="auto">
          <a:xfrm rot="10800000" flipV="1">
            <a:off x="1357290" y="1668587"/>
            <a:ext cx="664373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Ранняя профориентация детей – это знакомство с профессиональным миром взрослых. Так возникает эмоциональное отношение ребенка к труду, возможность проявить свои возможности в различных видах деятельности. Получая новые знания, формируется навык труда, выстраивается уважительное отношение к взрослым, бережливость к продуктам труда, расширяется кругозор, появляются новые интересы к конкретной профессии. Следовательно, знакомя детей с профессиями мы готовим их к будущему, чтобы они смело могли вступить в самостоятельную жизнь и безошибочно выбрать свой путь профессиональной деятельности, то есть речь идет о профессиональном самоопределении. В детском учреждении происходит самоопределение ребенка, так как оно не связано с выбором и освоением профессии, а готовит и подводит его к этому.  Постепенное формирование у ребенка готовности самостоятельно планировать, анализировать и реализовывать свой путь профессионального развития.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6" name="Rectangle 4"/>
          <p:cNvSpPr>
            <a:spLocks noChangeArrowheads="1"/>
          </p:cNvSpPr>
          <p:nvPr/>
        </p:nvSpPr>
        <p:spPr bwMode="auto">
          <a:xfrm rot="10800000" flipV="1">
            <a:off x="1500163" y="1500175"/>
            <a:ext cx="6643736" cy="5470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Самым сложным для дошкольника является осознание труда взрослых. Они легче выделяют его общественную значимость в деятельности тех людей, профессии которых им знакомы, чем само содержание профессиональной деятельности.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Игра является ключевым средством формирования у детей представлений о профессиях взрослых. Именно в сюжетно–ролевой игре   разворачивается настоящая, содержательная и насыщенная деятельность, где происходит воспроизведение взрослого мира. Здесь они создают воображаемую ситуацию, перевоплощаются в образы окружающих его взрослых, беря на себя их роли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Основная черта сюжетно–ролевой игры – это самостоятельность детей. Они сами выбирают тему игры, определяют линии сюжета, берут на себя роли, решают, где развернуть игру. При этом дети свободны в выборе средств для создания своего образа. Творческие способности детей проявляются уже в том, что они создают замысел и разворачивают сюжет игры. Творчество выражается тем, что дети изображают профессии взрослых с собственной точки зрения, сами устанавливают игровые правила, следят за их выполнением, регулируют взаимоотношения.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 rot="10800000" flipV="1">
            <a:off x="1357290" y="1615235"/>
            <a:ext cx="6715172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дошкольном возрасте конструкторская игра начинает превращаться в трудовую деятельность, в ходе которой ребенок конструирует, создает, строит что–то полезное, нужное в быту. В таких играх дети усваивают элементарные трудовые умения и навыки, познают физические свойства предметов, у них активно развивается практическое мышление. В игре ребенок учится пользоваться многими инструментами и предметами домашнего обихода. У него появляется и развивается способность планировать свои действия, совершенствуются умственные операции, воображение и представления. Дети охотно играют в более сложные игры, отражая характер работы представителей разных профессий, их взаимоотношения. Формируя активный интерес к трудовой деятельности взрослых, следует обратить внимание на представления детей о нравственной стороне труда: какую пользу приносят родители своим трудом? Для чего все люди работают? Постепенно дети проникаются сознанием того, что люди, выполняющие на одном предприятии разную работу, участвуют в общем деле. В играх необходимо учитывать интерес каждого ребёнка, его индивидуальные способности, следить за переживаниями, чтобы найти правильные пути и средства развития личности, что и может явиться первой ступенью профориентации ребенка.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7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4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1357290" y="1500174"/>
            <a:ext cx="6715172" cy="5580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правильно организованной игре формируются важные качества личности, необходимые для успешной трудовой деятельности в будущей жизни: ответственность за порученное дело, планировать и согласовывать свои действия с партнерами, умение справедливо разрешать спорные вопросы. Игра формирует привычку трудиться, дает радость творчества, радость созидания. Создавая своими руками необходимые для игры атрибуты, ребенок открывает и развивает свои способности, на этой основе рождается его увлеченность, иногда призвание, мечта. Подготовка к играм в профессии идет везде, где только ребенок может ознакомиться с теми или иными качествами специальностей. Через игру идёт подготовка ребенка к жизни в различных социальных ролях.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игре отражаются полученные знания о профессиях и формируются характер. Содержание игр, выполнение роли в ней, подчинение правилам поведения и взаимоотношений, согласование действий с другими играющими и оказание друг другу помощи формирует у детей нравственные качества, дружеские взаимоотношения, что необходимо в дальнейшей профессиональной деятельности.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Польза игры заключается в том, что она эмоционально насыщена, доставляет радость, удовлетворение ребенку, является положительным стимулом для освоения нового или закрепления ранее приобретенного. Игра является проводником детей в профессию взрослых.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IMG-20221024-WA004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97658" y="1600200"/>
            <a:ext cx="2548683" cy="4525963"/>
          </a:xfrm>
        </p:spPr>
      </p:pic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1430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 descr="IMG-20220922-WA0125 (1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3108" y="1857364"/>
            <a:ext cx="3643338" cy="50006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20220909_10414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5393549" y="2607451"/>
            <a:ext cx="5000636" cy="350046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20221019_16052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5047907">
            <a:off x="2428860" y="1600200"/>
            <a:ext cx="5160448" cy="4525963"/>
          </a:xfrm>
        </p:spPr>
      </p:pic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1430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Рисунок 9" descr="20221108_14291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5250674" y="2536014"/>
            <a:ext cx="5000634" cy="3643338"/>
          </a:xfrm>
          <a:prstGeom prst="rect">
            <a:avLst/>
          </a:prstGeom>
        </p:spPr>
      </p:pic>
      <p:pic>
        <p:nvPicPr>
          <p:cNvPr id="8" name="Рисунок 7" descr="20221109_14015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2214546" y="1857364"/>
            <a:ext cx="3571900" cy="500063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20221109_14015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10800000">
            <a:off x="2357418" y="2214554"/>
            <a:ext cx="4572036" cy="4071966"/>
          </a:xfrm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1430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IMG-20221024-WA009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4546" y="1785926"/>
            <a:ext cx="3643338" cy="5070222"/>
          </a:xfrm>
          <a:prstGeom prst="rect">
            <a:avLst/>
          </a:prstGeom>
        </p:spPr>
      </p:pic>
      <p:pic>
        <p:nvPicPr>
          <p:cNvPr id="8" name="Рисунок 7" descr="IMG-20221024-WA0042 (1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0760" y="1785926"/>
            <a:ext cx="3571900" cy="507207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20221108_14291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357618" y="-10715724"/>
            <a:ext cx="11430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 descr="C:\Users\Пользователь\Desktop\работа\20230201_111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1071537" y="718810"/>
            <a:ext cx="5686030" cy="5956392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1430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 descr="C:\Users\Пользователь\Desktop\работа\20230201_1603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-3500494" y="-7715328"/>
            <a:ext cx="5286412" cy="3286148"/>
          </a:xfrm>
          <a:prstGeom prst="rect">
            <a:avLst/>
          </a:prstGeom>
          <a:noFill/>
        </p:spPr>
      </p:pic>
      <p:pic>
        <p:nvPicPr>
          <p:cNvPr id="8" name="Рисунок 7" descr="20230201_16001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43108" y="1714488"/>
            <a:ext cx="3643338" cy="4857760"/>
          </a:xfrm>
          <a:prstGeom prst="rect">
            <a:avLst/>
          </a:prstGeom>
        </p:spPr>
      </p:pic>
      <p:pic>
        <p:nvPicPr>
          <p:cNvPr id="9" name="Рисунок 8" descr="20221108_1429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5357832" y="2428854"/>
            <a:ext cx="4929194" cy="350046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31</Words>
  <PresentationFormat>Экран (4:3)</PresentationFormat>
  <Paragraphs>17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13</cp:revision>
  <dcterms:created xsi:type="dcterms:W3CDTF">2024-01-22T09:20:20Z</dcterms:created>
  <dcterms:modified xsi:type="dcterms:W3CDTF">2024-01-24T08:31:00Z</dcterms:modified>
</cp:coreProperties>
</file>