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11" autoAdjust="0"/>
  </p:normalViewPr>
  <p:slideViewPr>
    <p:cSldViewPr snapToGrid="0">
      <p:cViewPr varScale="1">
        <p:scale>
          <a:sx n="80" d="100"/>
          <a:sy n="80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9CBA5-30BD-4BC3-9B06-2138ADF9D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718B4A-8A91-465E-B015-EA9C7FB202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B60910-10E0-4FD3-BBFF-8A0B993DA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B6953D-B7DE-415B-9C13-0CFA015AA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6A69C9-2F39-4652-977D-940509638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87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FC5EE-5C41-4D0D-94ED-A927EC459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0C8FC5-59F2-4FE8-BC12-2320D26FC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57246D-12E3-49A0-9768-DB85573F9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7CDBBA-791A-4AD3-AA82-1DB634B8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11DBE3-1A25-4220-B285-7BF2759C2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78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C2AF20F-22CB-49EA-A58F-0F0EF9F1CA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7BB210-4B82-4379-B714-D05781ADB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3168F7-CC2D-454D-AC10-9B97B4A89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A2068B-1587-4319-BC22-B4548E4C8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A7562B-0794-4DBC-B695-B6BC864F1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44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40ECA-2042-4163-90CA-63C3512CA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1F1AE8-7ADE-4081-9983-EA00B05B2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9C4FF-BBF6-4AED-997F-755F80698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5726F-1E1B-49B7-B2B7-A3F6A33E0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62C53E-BC83-4A85-8D79-5170ED1FC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02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869382-9543-4A9D-B698-31FBED6A8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CBBC92-7963-4C3B-AD95-9F11C5169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56F59F-71B5-430B-85A7-96CD2B77A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ABC9A-D727-400D-ADCF-55038837A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83F656-E051-4820-8B00-3D4D38FE9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7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43599-596B-4EA1-9BB1-F3709FE74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DCE89F-6170-4BCD-AF97-664652F16C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F991AD-D988-4D9F-9BE0-C6E444B2D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D66C0C-9171-4EB2-AC37-F09083A35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32E0B2-33D8-4633-A12A-5F3DF57E2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B1FF8C-3142-4CC4-ABAF-833048DD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21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1ACD8-E039-47D9-A53F-C797C863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FE0AA3-E739-4065-BBF1-A2E5CAEE7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6C8157-4BC3-46BE-BDDD-C9C7B28D9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FAA6FF-BE01-49B7-BFA5-615BA44C7A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7B2280-7096-4B52-AA64-F43F1F38D2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3FE8714-8964-4A41-BD06-D95504056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6657C12-3F21-4E84-BEE4-92A4F340D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9AD6EE7-1C19-4BA1-9C1A-2FAB2C60C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702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4F61-4801-4653-807F-B8D546053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931BAF-3661-4957-8D7F-D8C60391E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DFE877A-B34F-4472-B3D5-2228756EA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296BBF-CE2E-419A-A4BD-1A7F3B9B2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28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A38C81-63AF-4BF1-8E04-973E31019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D3894E-8FF6-46E9-9F75-7B5851D3E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D76C9A-FD9D-4438-A13E-BC39EB8FC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5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5A86B-D583-42FD-A381-415A10B63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9000F4-9349-41B7-9998-15B48FE14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BE80D9-6045-4DB7-8541-D05E421217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821B0F-3901-4A66-9E6A-23196DCB2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C958A2-AC8B-41FE-B04F-CF6C89AA1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4CE87D-7534-4BFC-AA00-DC4172F0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468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E4091-4E4F-431B-A7C0-4F0EBF3EC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FDB119-4C52-4C01-B856-24A8FC6B8C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EDE30E5-5DA8-4E3A-8632-92A60F8BA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E92DE2-A9D2-42B3-8966-FA815D1FB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ED7B61-04D4-49F9-A7DF-D9D0BD14B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89A7CE-E139-4961-AB3C-837F07465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60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57BDB-D0F0-4B12-80DC-1E62A1E94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665F9D-12BF-4BBF-B2D7-AC6AD6495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5C00C5-697B-4D66-8207-2E8CD06578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BE0F1-873E-498D-A122-9240F74327B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BF28D0-1D37-45A7-97A6-5FAF88C2FC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3BA7EA-DF5C-4159-AD5B-764BEC8ACD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9A8D0-7DC2-4993-826D-BF354EB282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6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F7C50EA-AF1D-4EFE-ADB3-6A09A4D1D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70353">
            <a:off x="-1105" y="558598"/>
            <a:ext cx="2144255" cy="214425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FC529E-6798-4391-95B4-F8B77243B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8101">
            <a:off x="4862010" y="326413"/>
            <a:ext cx="2608626" cy="260862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714DF2-AC64-48FB-A9BC-FA261424A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223" y="3993550"/>
            <a:ext cx="1671321" cy="16713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808BF0-A14A-472E-A773-0379372CC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770" y="2612319"/>
            <a:ext cx="2678323" cy="26783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2F8979-C386-4335-A310-7BCBFB3C5D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726074">
            <a:off x="-207614" y="2603475"/>
            <a:ext cx="1684129" cy="16841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9C104F-7049-4558-A1B6-BC46825AFB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97579">
            <a:off x="1693295" y="4823611"/>
            <a:ext cx="2574146" cy="257414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8EFB30-6C81-472D-937F-91416DFBE3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50678">
            <a:off x="2944902" y="3244573"/>
            <a:ext cx="2520465" cy="252046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9630849-C463-4A79-9899-AFE2FF9F9D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375574">
            <a:off x="7177736" y="4486585"/>
            <a:ext cx="1608113" cy="160811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187435D-547C-4550-9AA1-BAF1F1EA33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9939" y="3758367"/>
            <a:ext cx="2694250" cy="26942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32C8209-2224-4C02-ABA1-2D6B988304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9881351">
            <a:off x="8508661" y="1710304"/>
            <a:ext cx="2225689" cy="222568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A463C2F-23B4-4692-9894-F8CDF25BDB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67160" y="124872"/>
            <a:ext cx="2088259" cy="20882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0837D55-9720-400B-9FFE-3695ECC307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442209">
            <a:off x="2434987" y="1828682"/>
            <a:ext cx="2107244" cy="21072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069693-4633-40F7-8B2C-0BB289041E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03079" y="408899"/>
            <a:ext cx="2006686" cy="200668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478FBD8-3BFD-4BB2-80DC-AA5748766E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20035" y="3768527"/>
            <a:ext cx="2694250" cy="26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02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600" y="639763"/>
            <a:ext cx="9144000" cy="960437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Упражнение 2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D123F0-F5D8-45A8-80F8-DE88C0DDC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2760" y="3775373"/>
            <a:ext cx="11358880" cy="224536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Алфавит, фарфор, каталог, библиотека, красивее, звонит, приговор, средства, километр, документ, свёкла, начал, досуг, процент, магазин.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93FA1E-FF0F-4CC6-BD80-135543607AE7}"/>
              </a:ext>
            </a:extLst>
          </p:cNvPr>
          <p:cNvSpPr txBox="1"/>
          <p:nvPr/>
        </p:nvSpPr>
        <p:spPr>
          <a:xfrm>
            <a:off x="492760" y="1932168"/>
            <a:ext cx="11206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</a:rPr>
              <a:t>Спишите с доски слова, расставьте ударение. В случае затруднения обратитесь к словарю. Обозначьте орфограммы в словах</a:t>
            </a:r>
          </a:p>
        </p:txBody>
      </p:sp>
    </p:spTree>
    <p:extLst>
      <p:ext uri="{BB962C8B-B14F-4D97-AF65-F5344CB8AC3E}">
        <p14:creationId xmlns:p14="http://schemas.microsoft.com/office/powerpoint/2010/main" val="2307879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99477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Упражнение 3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D123F0-F5D8-45A8-80F8-DE88C0DDC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28240"/>
            <a:ext cx="10027920" cy="282956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Найдите ошибку: Алфав</a:t>
            </a:r>
            <a:r>
              <a:rPr lang="ru-RU" sz="32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т, проц</a:t>
            </a:r>
            <a:r>
              <a:rPr lang="ru-RU" sz="32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нт, дос</a:t>
            </a:r>
            <a:r>
              <a:rPr lang="ru-RU" sz="32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г, зв</a:t>
            </a:r>
            <a:r>
              <a:rPr lang="ru-RU" sz="32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нит.</a:t>
            </a:r>
          </a:p>
          <a:p>
            <a:pPr algn="l"/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Найдите “лишнее” слово: Что, скворечник, скучный, гречневый.</a:t>
            </a:r>
          </a:p>
          <a:p>
            <a:pPr algn="l"/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Исправьте ошибку: Пар[тэ]р, каш[</a:t>
            </a:r>
            <a:r>
              <a:rPr lang="ru-RU" sz="3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 [тэ]</a:t>
            </a:r>
            <a:r>
              <a:rPr lang="ru-RU" sz="3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рмин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порт[</a:t>
            </a:r>
            <a:r>
              <a:rPr lang="ru-RU" sz="32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р`э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282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00" y="1132523"/>
            <a:ext cx="10342880" cy="980757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Подводим итоги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247D0A-137C-4FDD-8165-58EBDAB371D7}"/>
              </a:ext>
            </a:extLst>
          </p:cNvPr>
          <p:cNvSpPr txBox="1"/>
          <p:nvPr/>
        </p:nvSpPr>
        <p:spPr>
          <a:xfrm>
            <a:off x="396240" y="2316480"/>
            <a:ext cx="11176000" cy="417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 – это…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должен грамотно строить свою речь, чтобы…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i="1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допускать орфоэпических ошибок в речи, нужно…</a:t>
            </a:r>
          </a:p>
        </p:txBody>
      </p:sp>
    </p:spTree>
    <p:extLst>
      <p:ext uri="{BB962C8B-B14F-4D97-AF65-F5344CB8AC3E}">
        <p14:creationId xmlns:p14="http://schemas.microsoft.com/office/powerpoint/2010/main" val="1610507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520" y="1041400"/>
            <a:ext cx="11490960" cy="23876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7801177-6342-4B92-BC98-D66BC8DE92B2}"/>
              </a:ext>
            </a:extLst>
          </p:cNvPr>
          <p:cNvSpPr txBox="1">
            <a:spLocks/>
          </p:cNvSpPr>
          <p:nvPr/>
        </p:nvSpPr>
        <p:spPr>
          <a:xfrm>
            <a:off x="264795" y="2765425"/>
            <a:ext cx="1149096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теорию</a:t>
            </a:r>
          </a:p>
        </p:txBody>
      </p:sp>
    </p:spTree>
    <p:extLst>
      <p:ext uri="{BB962C8B-B14F-4D97-AF65-F5344CB8AC3E}">
        <p14:creationId xmlns:p14="http://schemas.microsoft.com/office/powerpoint/2010/main" val="1267738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32633F-D64D-4629-B203-325CE08B8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240" y="4912135"/>
            <a:ext cx="2466232" cy="24706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039AAD-2A6E-47EC-B977-428C98CA5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05061">
            <a:off x="9628711" y="3793856"/>
            <a:ext cx="1670449" cy="16704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FA8832-5974-4A83-8D12-AD86DFF2D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38287">
            <a:off x="10296835" y="2361525"/>
            <a:ext cx="1858663" cy="18586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F243C-4078-4E22-9413-AADF41A68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2131" y="2184065"/>
            <a:ext cx="9144000" cy="2387600"/>
          </a:xfrm>
        </p:spPr>
        <p:txBody>
          <a:bodyPr/>
          <a:lstStyle/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   ноября.</a:t>
            </a:r>
            <a:b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94645-FA3C-493E-9E08-0CAC3F491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6037" y="955010"/>
            <a:ext cx="2148522" cy="21437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C85730-4B50-4598-97C8-87163DA1AA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398990">
            <a:off x="10596879" y="130543"/>
            <a:ext cx="1592159" cy="159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37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F243C-4078-4E22-9413-AADF41A68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76923"/>
            <a:ext cx="9144000" cy="940117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«Как правильно?»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4AD792-46D2-4DD6-9524-D335554767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040" y="2646998"/>
            <a:ext cx="11805920" cy="3255962"/>
          </a:xfrm>
        </p:spPr>
        <p:txBody>
          <a:bodyPr>
            <a:normAutofit/>
          </a:bodyPr>
          <a:lstStyle/>
          <a:p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тОрты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тортЫ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бАнты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бантЫ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позвОнишь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позвонИшь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: вверх 3">
            <a:extLst>
              <a:ext uri="{FF2B5EF4-FFF2-40B4-BE49-F238E27FC236}">
                <a16:creationId xmlns:a16="http://schemas.microsoft.com/office/drawing/2014/main" id="{88DD4D3B-D249-4A30-AC47-0FAAB64E2731}"/>
              </a:ext>
            </a:extLst>
          </p:cNvPr>
          <p:cNvSpPr/>
          <p:nvPr/>
        </p:nvSpPr>
        <p:spPr>
          <a:xfrm>
            <a:off x="1485372" y="3180080"/>
            <a:ext cx="426720" cy="497840"/>
          </a:xfrm>
          <a:prstGeom prst="upArrow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BCD480-0226-4247-8EF8-26A4F958E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572" y="3027680"/>
            <a:ext cx="463336" cy="51820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F2F5EF-7595-436B-BCD4-2E8C6B2E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1212" y="4419577"/>
            <a:ext cx="463336" cy="5182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CE5F02-35B1-494D-9A3E-AFF11692C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66" y="5902960"/>
            <a:ext cx="463336" cy="5182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4A301D-668E-41FA-A864-1E2566430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1832" y="5821974"/>
            <a:ext cx="463336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0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F243C-4078-4E22-9413-AADF41A68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9680" y="1833563"/>
            <a:ext cx="10078720" cy="23876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было знать, чтобы правильно выполнить задание?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767967-AC4C-4E41-BF6C-A14B23C80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362" y="5007187"/>
            <a:ext cx="2040757" cy="21365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9CBB54-9EE8-4471-B836-5DB444522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32251">
            <a:off x="9173810" y="-42504"/>
            <a:ext cx="1853313" cy="18575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0D5662-83E8-4587-9968-53C9DD77ED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00045">
            <a:off x="-139488" y="5289290"/>
            <a:ext cx="1572340" cy="1572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84189D-EFCB-48F0-9B5D-B69B24AB3C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1220" y="-425497"/>
            <a:ext cx="238329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22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F243C-4078-4E22-9413-AADF41A68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7599" y="746330"/>
            <a:ext cx="8473440" cy="1882726"/>
          </a:xfrm>
        </p:spPr>
        <p:txBody>
          <a:bodyPr>
            <a:normAutofit/>
          </a:bodyPr>
          <a:lstStyle/>
          <a:p>
            <a:r>
              <a:rPr kumimoji="0" lang="ru-RU" sz="4800" b="1" i="1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Разгадайте тему урока </a:t>
            </a:r>
            <a:r>
              <a:rPr kumimoji="0" lang="ru-RU" sz="4800" b="1" i="1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sym typeface="Wingdings" panose="05000000000000000000" pitchFamily="2" charset="2"/>
              </a:rPr>
              <a:t></a:t>
            </a:r>
            <a:endParaRPr lang="ru-RU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BCA68D-1456-4AA3-B5AB-0B793BEC5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7028" y="5039263"/>
            <a:ext cx="3590855" cy="22252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E05ED1-4E75-4D2C-8DF0-1EE46F6E6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4909" y="-561865"/>
            <a:ext cx="3932261" cy="26276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B2AE71-0C9B-422E-B148-FD4946FE3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317" y="2804883"/>
            <a:ext cx="10949365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50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520" y="1041400"/>
            <a:ext cx="11490960" cy="23876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Орфоэпические нормы </a:t>
            </a:r>
          </a:p>
        </p:txBody>
      </p:sp>
    </p:spTree>
    <p:extLst>
      <p:ext uri="{BB962C8B-B14F-4D97-AF65-F5344CB8AC3E}">
        <p14:creationId xmlns:p14="http://schemas.microsoft.com/office/powerpoint/2010/main" val="346421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00" y="1132523"/>
            <a:ext cx="10342880" cy="980757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Орфоэпия — это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247D0A-137C-4FDD-8165-58EBDAB371D7}"/>
              </a:ext>
            </a:extLst>
          </p:cNvPr>
          <p:cNvSpPr txBox="1"/>
          <p:nvPr/>
        </p:nvSpPr>
        <p:spPr>
          <a:xfrm>
            <a:off x="812800" y="3108960"/>
            <a:ext cx="11176000" cy="1363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i="1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правил, определяющих правильное литературное произношение.</a:t>
            </a:r>
          </a:p>
        </p:txBody>
      </p:sp>
    </p:spTree>
    <p:extLst>
      <p:ext uri="{BB962C8B-B14F-4D97-AF65-F5344CB8AC3E}">
        <p14:creationId xmlns:p14="http://schemas.microsoft.com/office/powerpoint/2010/main" val="2819819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16840" y="538481"/>
            <a:ext cx="12425680" cy="650239"/>
          </a:xfrm>
        </p:spPr>
        <p:txBody>
          <a:bodyPr>
            <a:noAutofit/>
          </a:bodyPr>
          <a:lstStyle/>
          <a:p>
            <a:r>
              <a:rPr lang="ru-RU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мы можем посмотреть произношение слов?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40ABD4-CDDA-4362-B0FF-DA62980CA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923" y="1584960"/>
            <a:ext cx="9038757" cy="508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78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34C61-163C-408B-9065-B8489317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5440" y="553403"/>
            <a:ext cx="9144000" cy="828357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D123F0-F5D8-45A8-80F8-DE88C0DDC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680" y="2052319"/>
            <a:ext cx="10535920" cy="4435157"/>
          </a:xfrm>
        </p:spPr>
        <p:txBody>
          <a:bodyPr>
            <a:normAutofit/>
          </a:bodyPr>
          <a:lstStyle/>
          <a:p>
            <a:pPr algn="l"/>
            <a:r>
              <a:rPr lang="ru-RU" i="1" dirty="0">
                <a:solidFill>
                  <a:schemeClr val="bg1"/>
                </a:solidFill>
              </a:rPr>
              <a:t>Прочитайте слова. Поставьте ударение. Подчеркните ударный слог. Составьте из ударных слогов еще одно слово.</a:t>
            </a:r>
          </a:p>
          <a:p>
            <a:pPr algn="l"/>
            <a:endParaRPr lang="ru-RU" i="1" dirty="0">
              <a:solidFill>
                <a:schemeClr val="bg1"/>
              </a:solidFill>
            </a:endParaRPr>
          </a:p>
          <a:p>
            <a:pPr lvl="2" algn="l"/>
            <a:r>
              <a:rPr lang="ru-RU" sz="3200" i="1" dirty="0">
                <a:solidFill>
                  <a:schemeClr val="bg1"/>
                </a:solidFill>
              </a:rPr>
              <a:t>1 Кучер, коричневый, цапля. </a:t>
            </a:r>
          </a:p>
          <a:p>
            <a:pPr lvl="2" algn="l"/>
            <a:r>
              <a:rPr lang="ru-RU" sz="3200" i="1" dirty="0">
                <a:solidFill>
                  <a:schemeClr val="bg1"/>
                </a:solidFill>
              </a:rPr>
              <a:t>2 Сорок, катер, бабочка. </a:t>
            </a:r>
          </a:p>
          <a:p>
            <a:pPr lvl="2" algn="l"/>
            <a:r>
              <a:rPr lang="ru-RU" sz="3200" i="1" dirty="0">
                <a:solidFill>
                  <a:schemeClr val="bg1"/>
                </a:solidFill>
              </a:rPr>
              <a:t>3 Якорь, подарок, погода. </a:t>
            </a:r>
          </a:p>
          <a:p>
            <a:pPr algn="l"/>
            <a:endParaRPr lang="ru-RU" i="1" dirty="0">
              <a:solidFill>
                <a:schemeClr val="bg1"/>
              </a:solidFill>
            </a:endParaRPr>
          </a:p>
          <a:p>
            <a:pPr algn="l"/>
            <a:r>
              <a:rPr lang="ru-RU" i="1" dirty="0">
                <a:solidFill>
                  <a:schemeClr val="bg1"/>
                </a:solidFill>
              </a:rPr>
              <a:t>К какому роду относятся слова, которые у вас получились?</a:t>
            </a:r>
          </a:p>
        </p:txBody>
      </p:sp>
    </p:spTree>
    <p:extLst>
      <p:ext uri="{BB962C8B-B14F-4D97-AF65-F5344CB8AC3E}">
        <p14:creationId xmlns:p14="http://schemas.microsoft.com/office/powerpoint/2010/main" val="22763194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258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__________   ноября. Классная работа. </vt:lpstr>
      <vt:lpstr>Игра: «Как правильно?»</vt:lpstr>
      <vt:lpstr>Что нужно было знать, чтобы правильно выполнить задание?</vt:lpstr>
      <vt:lpstr>Разгадайте тему урока </vt:lpstr>
      <vt:lpstr>Орфоэпические нормы </vt:lpstr>
      <vt:lpstr>Орфоэпия — это </vt:lpstr>
      <vt:lpstr>Где мы можем посмотреть произношение слов? </vt:lpstr>
      <vt:lpstr>Упражнение 1</vt:lpstr>
      <vt:lpstr>Упражнение 2</vt:lpstr>
      <vt:lpstr>Упражнение 3</vt:lpstr>
      <vt:lpstr>Подводим итоги </vt:lpstr>
      <vt:lpstr>Домашнее задание: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Ганджалов Сухроб</dc:creator>
  <cp:lastModifiedBy>Ганджалов Сухроб</cp:lastModifiedBy>
  <cp:revision>3</cp:revision>
  <dcterms:created xsi:type="dcterms:W3CDTF">2023-11-05T21:09:19Z</dcterms:created>
  <dcterms:modified xsi:type="dcterms:W3CDTF">2023-11-15T07:48:51Z</dcterms:modified>
</cp:coreProperties>
</file>