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6" r:id="rId1"/>
  </p:sldMasterIdLst>
  <p:sldIdLst>
    <p:sldId id="256" r:id="rId2"/>
    <p:sldId id="274" r:id="rId3"/>
    <p:sldId id="293" r:id="rId4"/>
    <p:sldId id="275" r:id="rId5"/>
    <p:sldId id="276" r:id="rId6"/>
    <p:sldId id="262" r:id="rId7"/>
    <p:sldId id="277" r:id="rId8"/>
    <p:sldId id="313" r:id="rId9"/>
    <p:sldId id="304" r:id="rId10"/>
    <p:sldId id="310" r:id="rId11"/>
    <p:sldId id="303" r:id="rId12"/>
    <p:sldId id="263" r:id="rId13"/>
    <p:sldId id="306" r:id="rId14"/>
    <p:sldId id="308" r:id="rId15"/>
    <p:sldId id="271" r:id="rId16"/>
    <p:sldId id="283" r:id="rId17"/>
    <p:sldId id="282" r:id="rId18"/>
    <p:sldId id="290" r:id="rId19"/>
    <p:sldId id="294" r:id="rId20"/>
    <p:sldId id="298" r:id="rId21"/>
    <p:sldId id="272" r:id="rId22"/>
    <p:sldId id="289" r:id="rId23"/>
    <p:sldId id="296" r:id="rId24"/>
    <p:sldId id="297" r:id="rId25"/>
    <p:sldId id="315" r:id="rId26"/>
    <p:sldId id="316" r:id="rId27"/>
    <p:sldId id="302" r:id="rId2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A26CD83A-B94D-43E1-9A4A-9F86CCD7550C}">
          <p14:sldIdLst>
            <p14:sldId id="256"/>
            <p14:sldId id="274"/>
            <p14:sldId id="293"/>
            <p14:sldId id="275"/>
            <p14:sldId id="276"/>
            <p14:sldId id="262"/>
          </p14:sldIdLst>
        </p14:section>
        <p14:section name="Section sans titre" id="{12BC5F32-AF32-4457-9DEC-9A3E49C17F6A}">
          <p14:sldIdLst>
            <p14:sldId id="277"/>
            <p14:sldId id="313"/>
            <p14:sldId id="304"/>
            <p14:sldId id="310"/>
            <p14:sldId id="303"/>
            <p14:sldId id="263"/>
          </p14:sldIdLst>
        </p14:section>
        <p14:section name="Section sans titre" id="{202BEFE0-2A27-45B9-9752-509B8A4CA4F5}">
          <p14:sldIdLst>
            <p14:sldId id="306"/>
            <p14:sldId id="308"/>
            <p14:sldId id="271"/>
            <p14:sldId id="283"/>
            <p14:sldId id="282"/>
            <p14:sldId id="290"/>
            <p14:sldId id="294"/>
            <p14:sldId id="298"/>
            <p14:sldId id="272"/>
            <p14:sldId id="289"/>
            <p14:sldId id="296"/>
            <p14:sldId id="297"/>
            <p14:sldId id="315"/>
            <p14:sldId id="316"/>
            <p14:sldId id="30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3" autoAdjust="0"/>
    <p:restoredTop sz="94660"/>
  </p:normalViewPr>
  <p:slideViewPr>
    <p:cSldViewPr snapToGrid="0">
      <p:cViewPr>
        <p:scale>
          <a:sx n="73" d="100"/>
          <a:sy n="73" d="100"/>
        </p:scale>
        <p:origin x="5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2D99-D0EF-44D1-BA50-F08EE1D34795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71E59-D50E-4D8C-9308-00D28F530B5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3590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2D99-D0EF-44D1-BA50-F08EE1D34795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71E59-D50E-4D8C-9308-00D28F530B5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2420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2D99-D0EF-44D1-BA50-F08EE1D34795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71E59-D50E-4D8C-9308-00D28F530B5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9854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2D99-D0EF-44D1-BA50-F08EE1D34795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71E59-D50E-4D8C-9308-00D28F530B5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390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2D99-D0EF-44D1-BA50-F08EE1D34795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71E59-D50E-4D8C-9308-00D28F530B5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1287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2D99-D0EF-44D1-BA50-F08EE1D34795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71E59-D50E-4D8C-9308-00D28F530B5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083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2D99-D0EF-44D1-BA50-F08EE1D34795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71E59-D50E-4D8C-9308-00D28F530B5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8193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2D99-D0EF-44D1-BA50-F08EE1D34795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71E59-D50E-4D8C-9308-00D28F530B5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0921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2D99-D0EF-44D1-BA50-F08EE1D34795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71E59-D50E-4D8C-9308-00D28F530B5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788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2D99-D0EF-44D1-BA50-F08EE1D34795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71E59-D50E-4D8C-9308-00D28F530B5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843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2D99-D0EF-44D1-BA50-F08EE1D34795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71E59-D50E-4D8C-9308-00D28F530B5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467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2D99-D0EF-44D1-BA50-F08EE1D34795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71E59-D50E-4D8C-9308-00D28F530B5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075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3008"/>
            <a:ext cx="12192000" cy="691100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245587" y="901337"/>
            <a:ext cx="5759179" cy="2913017"/>
          </a:xfrm>
        </p:spPr>
        <p:txBody>
          <a:bodyPr>
            <a:normAutofit/>
          </a:bodyPr>
          <a:lstStyle/>
          <a:p>
            <a:r>
              <a:rPr lang="ru-RU" sz="11500" b="1" u="sng" dirty="0" smtClean="0">
                <a:solidFill>
                  <a:schemeClr val="accent6"/>
                </a:solidFill>
              </a:rPr>
              <a:t>А</a:t>
            </a:r>
            <a:r>
              <a:rPr lang="ru-RU" sz="11500" b="1" u="sng" dirty="0" smtClean="0">
                <a:solidFill>
                  <a:srgbClr val="FF0000"/>
                </a:solidFill>
              </a:rPr>
              <a:t>лж</a:t>
            </a:r>
            <a:r>
              <a:rPr lang="ru-RU" sz="11500" b="1" u="sng" dirty="0" smtClean="0">
                <a:solidFill>
                  <a:schemeClr val="bg1"/>
                </a:solidFill>
              </a:rPr>
              <a:t>ир</a:t>
            </a:r>
            <a:br>
              <a:rPr lang="ru-RU" sz="11500" b="1" u="sng" dirty="0" smtClean="0">
                <a:solidFill>
                  <a:schemeClr val="bg1"/>
                </a:solidFill>
              </a:rPr>
            </a:br>
            <a:r>
              <a:rPr lang="ru-RU" sz="22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географии </a:t>
            </a:r>
            <a:br>
              <a:rPr lang="ru-RU" sz="22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7 классе по теме :</a:t>
            </a:r>
            <a:br>
              <a:rPr lang="ru-RU" sz="22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«Страны Африки» </a:t>
            </a:r>
            <a:br>
              <a:rPr lang="ru-RU" sz="22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fr-FR" sz="2200" b="1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3026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125"/>
            <a:ext cx="5191432" cy="420329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867" y="1472538"/>
            <a:ext cx="7118133" cy="5411588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931921"/>
            <a:ext cx="5355771" cy="292608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073867" y="-67970"/>
            <a:ext cx="7000568" cy="144641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Римские руины в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Типазе</a:t>
            </a:r>
            <a:endParaRPr lang="fr-F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973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" y="300446"/>
            <a:ext cx="12192000" cy="481432"/>
          </a:xfrm>
        </p:spPr>
        <p:txBody>
          <a:bodyPr>
            <a:no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647 году первые арабские всадники подчинили и обратили в свою веру берберов.</a:t>
            </a:r>
            <a:endParaRPr lang="fr-F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6" y="888274"/>
            <a:ext cx="11773093" cy="573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848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143691"/>
            <a:ext cx="12192000" cy="611684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1830 году Франция оккупировала Алжир.</a:t>
            </a:r>
            <a:endParaRPr 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3" y="833752"/>
            <a:ext cx="6479178" cy="5736865"/>
          </a:xfrm>
          <a:prstGeom prst="rect">
            <a:avLst/>
          </a:prstGeom>
        </p:spPr>
      </p:pic>
      <p:pic>
        <p:nvPicPr>
          <p:cNvPr id="4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313" y="833752"/>
            <a:ext cx="4976949" cy="402563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 rot="10800000" flipV="1">
            <a:off x="5799909" y="5413196"/>
            <a:ext cx="57999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Морское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сражение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4609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3" y="1280161"/>
            <a:ext cx="5566821" cy="538122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087291" y="1071154"/>
            <a:ext cx="565621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ноября1954 года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началась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освободительная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война, начатая Фронтом национального освобождения (ФНО),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закончилась 7 годами спустя обретением независимости 5 июля 1962 года.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6333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ce réservé du contenu 7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1" y="1084217"/>
            <a:ext cx="6126480" cy="5055325"/>
          </a:xfrm>
        </p:spPr>
      </p:pic>
      <p:sp>
        <p:nvSpPr>
          <p:cNvPr id="2" name="Прямоугольник 1"/>
          <p:cNvSpPr/>
          <p:nvPr/>
        </p:nvSpPr>
        <p:spPr>
          <a:xfrm>
            <a:off x="613954" y="235131"/>
            <a:ext cx="78146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Празднование независимости 05 июля 1962 г.</a:t>
            </a:r>
            <a:endParaRPr 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Résultat de recherche d'images pour &quot;algerie paysage ville&quot;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909" y="3099980"/>
            <a:ext cx="5826033" cy="327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3472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794" y="-238542"/>
            <a:ext cx="11484597" cy="891685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Культура</a:t>
            </a:r>
            <a:endParaRPr lang="fr-FR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03823" y="653143"/>
            <a:ext cx="11895413" cy="1149532"/>
          </a:xfrm>
        </p:spPr>
        <p:txBody>
          <a:bodyPr>
            <a:no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Алжирская культура богата, разнообразна и очень древняя, каждый регион, каждый город или оазис представляет собой особое культурное пространство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/>
              <a:t> </a:t>
            </a:r>
            <a:r>
              <a:rPr lang="ru-RU" dirty="0"/>
              <a:t>Алжирские ремесла отличаются определенным богатством и удивительным разнообразием.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Алжирские ремесла отличаются определенным богатством и удивительным разнообразием.</a:t>
            </a:r>
            <a:endParaRPr lang="fr-F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184" y="1907180"/>
            <a:ext cx="5649205" cy="480384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22" y="1907179"/>
            <a:ext cx="6056939" cy="482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04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43579" y="59605"/>
            <a:ext cx="11895413" cy="987317"/>
          </a:xfrm>
        </p:spPr>
        <p:txBody>
          <a:bodyPr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Свадьба в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Кабилии</a:t>
            </a:r>
            <a:endParaRPr lang="fr-FR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7" y="666206"/>
            <a:ext cx="10998926" cy="602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764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43579" y="274320"/>
            <a:ext cx="11895413" cy="61259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Женщина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Ореса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готовит традиционный хлеб</a:t>
            </a:r>
            <a:endParaRPr lang="fr-FR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Résultat de recherche d'images pour &quot;algerie les aures culture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49" y="886914"/>
            <a:ext cx="10476411" cy="5688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5046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43579" y="59605"/>
            <a:ext cx="11895413" cy="775282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</a:t>
            </a:r>
            <a:r>
              <a:rPr lang="ru-RU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Хоггаров</a:t>
            </a:r>
            <a:endParaRPr lang="fr-FR" sz="3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78" y="995363"/>
            <a:ext cx="11675853" cy="561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7695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419" y="2364377"/>
            <a:ext cx="7714342" cy="4339318"/>
          </a:xfrm>
          <a:prstGeom prst="rect">
            <a:avLst/>
          </a:prstGeom>
        </p:spPr>
      </p:pic>
      <p:pic>
        <p:nvPicPr>
          <p:cNvPr id="3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47" y="164102"/>
            <a:ext cx="6930574" cy="389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839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794" y="-410819"/>
            <a:ext cx="8915399" cy="1663120"/>
          </a:xfrm>
        </p:spPr>
        <p:txBody>
          <a:bodyPr>
            <a:normAutofit/>
          </a:bodyPr>
          <a:lstStyle/>
          <a:p>
            <a:pPr algn="l"/>
            <a:r>
              <a:rPr lang="ru-RU" sz="7200" b="1" dirty="0" smtClean="0">
                <a:solidFill>
                  <a:schemeClr val="tx1"/>
                </a:solidFill>
              </a:rPr>
              <a:t>     Алжир</a:t>
            </a:r>
            <a:r>
              <a:rPr lang="fr-FR" sz="7200" b="1" dirty="0" smtClean="0">
                <a:solidFill>
                  <a:schemeClr val="tx1"/>
                </a:solidFill>
              </a:rPr>
              <a:t> </a:t>
            </a:r>
            <a:endParaRPr lang="fr-FR" sz="7200" b="1" dirty="0">
              <a:solidFill>
                <a:schemeClr val="tx1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4794" y="1252301"/>
            <a:ext cx="5044130" cy="417443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Страна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Северной Африке,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 большая страна на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континенте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r-F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ynavigator.ru/wp-content/uploads/2023/03/karta-afriki-so-stranami-stolicami-full.jpg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176" y="387026"/>
            <a:ext cx="5943599" cy="601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0084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43579" y="59605"/>
            <a:ext cx="11895413" cy="775282"/>
          </a:xfrm>
        </p:spPr>
        <p:txBody>
          <a:bodyPr>
            <a:noAutofit/>
          </a:bodyPr>
          <a:lstStyle/>
          <a:p>
            <a:endParaRPr lang="fr-FR" sz="5000" b="1" dirty="0">
              <a:solidFill>
                <a:schemeClr val="tx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09806" cy="487244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897" y="2847703"/>
            <a:ext cx="6426926" cy="379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1520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794" y="-172279"/>
            <a:ext cx="11484597" cy="982176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Алжирская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кухня</a:t>
            </a:r>
            <a:endParaRPr lang="fr-FR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4794" y="966651"/>
            <a:ext cx="11920783" cy="1306286"/>
          </a:xfrm>
        </p:spPr>
        <p:txBody>
          <a:bodyPr>
            <a:normAutofit/>
          </a:bodyPr>
          <a:lstStyle/>
          <a:p>
            <a:pPr algn="l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Алжирская кухня богата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разнообразна.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сути, это средиземноморская и Сахарская кухня. Традиционными алжирскими блюдами являются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кускус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бурак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даиф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512" y="2534195"/>
            <a:ext cx="5761065" cy="4127862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3" y="2534195"/>
            <a:ext cx="6047759" cy="412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9213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1298" y="-66262"/>
            <a:ext cx="10106371" cy="1663120"/>
          </a:xfrm>
        </p:spPr>
        <p:txBody>
          <a:bodyPr>
            <a:normAutofit/>
          </a:bodyPr>
          <a:lstStyle/>
          <a:p>
            <a:pPr algn="l"/>
            <a:r>
              <a:rPr lang="ru-RU" sz="8800" b="1" dirty="0" smtClean="0">
                <a:solidFill>
                  <a:schemeClr val="tx1"/>
                </a:solidFill>
              </a:rPr>
              <a:t>                   </a:t>
            </a:r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5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ускус</a:t>
            </a:r>
            <a:endParaRPr lang="fr-FR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ous-titr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170" name="Picture 2" descr="Résultat de recherche d'images pour &quot;couscous algerien haute resolution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74" y="1596858"/>
            <a:ext cx="11273246" cy="504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1768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1298" y="-66262"/>
            <a:ext cx="10106371" cy="1663120"/>
          </a:xfrm>
        </p:spPr>
        <p:txBody>
          <a:bodyPr>
            <a:normAutofit/>
          </a:bodyPr>
          <a:lstStyle/>
          <a:p>
            <a:r>
              <a:rPr lang="ru-RU" sz="8800" b="1" dirty="0" smtClean="0">
                <a:solidFill>
                  <a:schemeClr val="tx1"/>
                </a:solidFill>
              </a:rPr>
              <a:t>        </a:t>
            </a:r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Бурак</a:t>
            </a:r>
            <a:endParaRPr lang="fr-FR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ous-titr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83" y="1497117"/>
            <a:ext cx="11623104" cy="522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7261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1298" y="-66262"/>
            <a:ext cx="10106371" cy="166312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4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Кдаиф</a:t>
            </a:r>
            <a:endParaRPr lang="fr-FR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ous-titr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35" y="1510368"/>
            <a:ext cx="11609851" cy="521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778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052" y="1053516"/>
            <a:ext cx="7460974" cy="580448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1053516"/>
            <a:ext cx="4845258" cy="322690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8823" y="1319348"/>
            <a:ext cx="424542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между Алжиром и Россией являются историческими двусторонними отношениями. У России есть посольство в Алжире и консульство в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Аннабе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у Алжира есть посольство в Москве.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9854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6" y="1053517"/>
            <a:ext cx="5918497" cy="441982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235" y="1053517"/>
            <a:ext cx="6207054" cy="476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213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964994" cy="3021934"/>
          </a:xfrm>
        </p:spPr>
        <p:txBody>
          <a:bodyPr>
            <a:normAutofit fontScale="90000"/>
          </a:bodyPr>
          <a:lstStyle/>
          <a:p>
            <a:r>
              <a:rPr lang="ru-RU" sz="11500" dirty="0" smtClean="0">
                <a:solidFill>
                  <a:srgbClr val="FFFF00"/>
                </a:solidFill>
              </a:rPr>
              <a:t>Спасибо за внимание!</a:t>
            </a:r>
            <a:endParaRPr lang="fr-FR" sz="115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527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-3449" y="-410819"/>
            <a:ext cx="8915399" cy="1663120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Флаг  Алжира</a:t>
            </a:r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44137" y="1090995"/>
            <a:ext cx="4113575" cy="5552689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флаге 3 цвета: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зеленого цвета представляет зелень (землю и сельское хозяйство).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 олицетворяет мир. Полумесяц и Красная звезда являются мусульманскими символами.</a:t>
            </a:r>
            <a:endParaRPr 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765" y="757646"/>
            <a:ext cx="7248561" cy="509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915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794" y="66262"/>
            <a:ext cx="8915399" cy="1384821"/>
          </a:xfrm>
        </p:spPr>
        <p:txBody>
          <a:bodyPr>
            <a:normAutofit/>
          </a:bodyPr>
          <a:lstStyle/>
          <a:p>
            <a:pPr algn="l"/>
            <a:r>
              <a:rPr lang="fr-FR" sz="8800" b="1" dirty="0" smtClean="0">
                <a:solidFill>
                  <a:schemeClr val="tx1"/>
                </a:solidFill>
              </a:rPr>
              <a:t> </a:t>
            </a:r>
            <a:endParaRPr lang="fr-FR" sz="8800" b="1" dirty="0">
              <a:solidFill>
                <a:schemeClr val="tx1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744582" y="365760"/>
            <a:ext cx="10938795" cy="992777"/>
          </a:xfrm>
        </p:spPr>
        <p:txBody>
          <a:bodyPr>
            <a:noAutofit/>
          </a:bodyPr>
          <a:lstStyle/>
          <a:p>
            <a:pPr algn="l"/>
            <a:endParaRPr lang="ru-RU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севере Алжир омывается Средиземным морем. </a:t>
            </a:r>
            <a:endParaRPr lang="fr-FR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97" y="1658036"/>
            <a:ext cx="11508378" cy="491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688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764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2"/>
          <p:cNvSpPr txBox="1">
            <a:spLocks/>
          </p:cNvSpPr>
          <p:nvPr/>
        </p:nvSpPr>
        <p:spPr>
          <a:xfrm>
            <a:off x="0" y="66235"/>
            <a:ext cx="12191999" cy="13186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его территории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 занимает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пустыня Сахара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жарким и сухим климатом.</a:t>
            </a:r>
            <a:endParaRPr lang="fr-FR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3" y="1167903"/>
            <a:ext cx="4467497" cy="2437446"/>
          </a:xfrm>
          <a:prstGeom prst="rect">
            <a:avLst/>
          </a:prstGeom>
        </p:spPr>
      </p:pic>
      <p:pic>
        <p:nvPicPr>
          <p:cNvPr id="4" name="Espace réservé du contenu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25545"/>
            <a:ext cx="7280365" cy="478100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3" y="3492889"/>
            <a:ext cx="5538651" cy="2964261"/>
          </a:xfrm>
          <a:prstGeom prst="rect">
            <a:avLst/>
          </a:prstGeom>
        </p:spPr>
      </p:pic>
      <p:pic>
        <p:nvPicPr>
          <p:cNvPr id="8" name="Espace réservé du contenu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726" y="4023360"/>
            <a:ext cx="5434148" cy="243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775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s-titre 2"/>
          <p:cNvSpPr txBox="1">
            <a:spLocks/>
          </p:cNvSpPr>
          <p:nvPr/>
        </p:nvSpPr>
        <p:spPr>
          <a:xfrm>
            <a:off x="0" y="135834"/>
            <a:ext cx="11670126" cy="109993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Север отличается благоприятным средиземноморским климатом и большим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разнообразием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ландшафтов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горными хребтами, лесами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озерами. </a:t>
            </a:r>
            <a:endParaRPr lang="fr-FR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image paysage montag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" y="1274954"/>
            <a:ext cx="11821886" cy="5347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549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80" y="1540782"/>
            <a:ext cx="5752143" cy="5173525"/>
          </a:xfrm>
          <a:prstGeom prst="rect">
            <a:avLst/>
          </a:prstGeom>
        </p:spPr>
      </p:pic>
      <p:pic>
        <p:nvPicPr>
          <p:cNvPr id="6" name="Espace réservé du contenu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291" y="156121"/>
            <a:ext cx="5917475" cy="4925170"/>
          </a:xfrm>
        </p:spPr>
      </p:pic>
    </p:spTree>
    <p:extLst>
      <p:ext uri="{BB962C8B-B14F-4D97-AF65-F5344CB8AC3E}">
        <p14:creationId xmlns:p14="http://schemas.microsoft.com/office/powerpoint/2010/main" val="2602367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73816"/>
            <a:ext cx="11430000" cy="45314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794" y="248193"/>
            <a:ext cx="8915399" cy="770709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Немного истории</a:t>
            </a:r>
            <a:r>
              <a:rPr lang="fr-FR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1201784"/>
            <a:ext cx="12192000" cy="966526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веке до нашей эры финикийцы основали торговую империю.</a:t>
            </a:r>
            <a:endParaRPr 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59800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1817</TotalTime>
  <Words>287</Words>
  <Application>Microsoft Office PowerPoint</Application>
  <PresentationFormat>Широкоэкранный</PresentationFormat>
  <Paragraphs>36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Times New Roman</vt:lpstr>
      <vt:lpstr>Wingdings 3</vt:lpstr>
      <vt:lpstr>Thème Office</vt:lpstr>
      <vt:lpstr>Алжир презентация к уроку географии  в 7 классе по теме :  «Страны Африки»  </vt:lpstr>
      <vt:lpstr>     Алжир </vt:lpstr>
      <vt:lpstr>Флаг  Алжира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Немного истории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Культура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Алжирская кухня</vt:lpstr>
      <vt:lpstr>                   Кускус</vt:lpstr>
      <vt:lpstr>        Бурак</vt:lpstr>
      <vt:lpstr>       Кдаиф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L'Algérie</dc:title>
  <dc:creator>Temmar</dc:creator>
  <cp:lastModifiedBy>User-9</cp:lastModifiedBy>
  <cp:revision>68</cp:revision>
  <dcterms:created xsi:type="dcterms:W3CDTF">2017-03-06T16:14:32Z</dcterms:created>
  <dcterms:modified xsi:type="dcterms:W3CDTF">2024-01-30T07:36:37Z</dcterms:modified>
</cp:coreProperties>
</file>