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9" r:id="rId5"/>
    <p:sldId id="263" r:id="rId6"/>
    <p:sldId id="267" r:id="rId7"/>
    <p:sldId id="268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Классная работа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620688"/>
            <a:ext cx="69605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Двадцать девятое января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3140968"/>
            <a:ext cx="845936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 </a:t>
            </a:r>
            <a:r>
              <a:rPr lang="ru-RU" sz="5400" dirty="0" err="1" smtClean="0">
                <a:latin typeface="Monotype Corsiva" pitchFamily="66" charset="0"/>
              </a:rPr>
              <a:t>_втобус</a:t>
            </a:r>
            <a:r>
              <a:rPr lang="ru-RU" sz="5400" dirty="0" smtClean="0">
                <a:latin typeface="Monotype Corsiva" pitchFamily="66" charset="0"/>
              </a:rPr>
              <a:t>         </a:t>
            </a:r>
            <a:r>
              <a:rPr lang="ru-RU" sz="5400" dirty="0" err="1" smtClean="0">
                <a:latin typeface="Monotype Corsiva" pitchFamily="66" charset="0"/>
              </a:rPr>
              <a:t>вет_р</a:t>
            </a:r>
            <a:r>
              <a:rPr lang="ru-RU" sz="5400" dirty="0" smtClean="0">
                <a:latin typeface="Monotype Corsiva" pitchFamily="66" charset="0"/>
              </a:rPr>
              <a:t>        </a:t>
            </a:r>
            <a:r>
              <a:rPr lang="ru-RU" sz="5400" dirty="0" err="1" smtClean="0">
                <a:latin typeface="Monotype Corsiva" pitchFamily="66" charset="0"/>
              </a:rPr>
              <a:t>уч_ник</a:t>
            </a:r>
            <a:endParaRPr lang="ru-RU" sz="5400" dirty="0" smtClean="0">
              <a:latin typeface="Monotype Corsiva" pitchFamily="66" charset="0"/>
            </a:endParaRPr>
          </a:p>
          <a:p>
            <a:r>
              <a:rPr lang="ru-RU" sz="5400" dirty="0" err="1" smtClean="0">
                <a:latin typeface="Monotype Corsiva" pitchFamily="66" charset="0"/>
              </a:rPr>
              <a:t>Сл.дикт</a:t>
            </a:r>
            <a:r>
              <a:rPr lang="ru-RU" sz="5400" dirty="0" smtClean="0">
                <a:latin typeface="Monotype Corsiva" pitchFamily="66" charset="0"/>
              </a:rPr>
              <a:t>: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348880"/>
            <a:ext cx="81355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 </a:t>
            </a:r>
            <a:r>
              <a:rPr lang="ru-RU" sz="5400" dirty="0" err="1" smtClean="0">
                <a:latin typeface="Monotype Corsiva" pitchFamily="66" charset="0"/>
              </a:rPr>
              <a:t>Аа</a:t>
            </a:r>
            <a:r>
              <a:rPr lang="ru-RU" sz="5400" dirty="0" smtClean="0">
                <a:latin typeface="Monotype Corsiva" pitchFamily="66" charset="0"/>
              </a:rPr>
              <a:t>     </a:t>
            </a:r>
            <a:r>
              <a:rPr lang="ru-RU" sz="5400" dirty="0" err="1" smtClean="0">
                <a:latin typeface="Monotype Corsiva" pitchFamily="66" charset="0"/>
              </a:rPr>
              <a:t>Вв</a:t>
            </a:r>
            <a:r>
              <a:rPr lang="ru-RU" sz="5400" dirty="0" smtClean="0">
                <a:latin typeface="Monotype Corsiva" pitchFamily="66" charset="0"/>
              </a:rPr>
              <a:t>     </a:t>
            </a:r>
            <a:r>
              <a:rPr lang="ru-RU" sz="5400" dirty="0" err="1" smtClean="0">
                <a:latin typeface="Monotype Corsiva" pitchFamily="66" charset="0"/>
              </a:rPr>
              <a:t>Уу</a:t>
            </a:r>
            <a:r>
              <a:rPr lang="ru-RU" sz="5400" dirty="0" smtClean="0">
                <a:latin typeface="Monotype Corsiva" pitchFamily="66" charset="0"/>
              </a:rPr>
              <a:t>    </a:t>
            </a:r>
            <a:r>
              <a:rPr lang="ru-RU" sz="5400" dirty="0" err="1" smtClean="0">
                <a:latin typeface="Monotype Corsiva" pitchFamily="66" charset="0"/>
              </a:rPr>
              <a:t>Аа</a:t>
            </a:r>
            <a:r>
              <a:rPr lang="ru-RU" sz="5400" dirty="0" smtClean="0">
                <a:latin typeface="Monotype Corsiva" pitchFamily="66" charset="0"/>
              </a:rPr>
              <a:t>     </a:t>
            </a:r>
            <a:r>
              <a:rPr lang="ru-RU" sz="5400" dirty="0" err="1" smtClean="0">
                <a:latin typeface="Monotype Corsiva" pitchFamily="66" charset="0"/>
              </a:rPr>
              <a:t>Вв</a:t>
            </a:r>
            <a:r>
              <a:rPr lang="ru-RU" sz="5400" dirty="0" smtClean="0">
                <a:latin typeface="Monotype Corsiva" pitchFamily="66" charset="0"/>
              </a:rPr>
              <a:t>    </a:t>
            </a:r>
            <a:r>
              <a:rPr lang="ru-RU" sz="5400" dirty="0" err="1" smtClean="0">
                <a:latin typeface="Monotype Corsiva" pitchFamily="66" charset="0"/>
              </a:rPr>
              <a:t>Уу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98178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latin typeface="Monotype Corsiva" pitchFamily="66" charset="0"/>
              </a:rPr>
              <a:t>Соедини</a:t>
            </a:r>
            <a:endParaRPr lang="ru-RU" sz="5400" u="sng" dirty="0">
              <a:latin typeface="Monotype Corsiva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24744"/>
            <a:ext cx="8229600" cy="1498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latin typeface="Monotype Corsiva" pitchFamily="66" charset="0"/>
                <a:ea typeface="+mj-ea"/>
                <a:cs typeface="+mj-cs"/>
              </a:rPr>
              <a:t>М.р.            Ж.р.              </a:t>
            </a:r>
            <a:r>
              <a:rPr lang="ru-RU" sz="5400" dirty="0" err="1" smtClean="0">
                <a:latin typeface="Monotype Corsiva" pitchFamily="66" charset="0"/>
                <a:ea typeface="+mj-ea"/>
                <a:cs typeface="+mj-cs"/>
              </a:rPr>
              <a:t>Ср.р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80928"/>
            <a:ext cx="8962710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  вечер             небо             девушка</a:t>
            </a:r>
          </a:p>
          <a:p>
            <a:r>
              <a:rPr lang="ru-RU" sz="5400" dirty="0" smtClean="0">
                <a:latin typeface="Monotype Corsiva" pitchFamily="66" charset="0"/>
              </a:rPr>
              <a:t> эскимо       фламинго         кофе</a:t>
            </a:r>
          </a:p>
          <a:p>
            <a:r>
              <a:rPr lang="ru-RU" sz="5400" dirty="0" smtClean="0">
                <a:latin typeface="Monotype Corsiva" pitchFamily="66" charset="0"/>
              </a:rPr>
              <a:t> какао           улица               чудо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Тема. Цель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3501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noProof="0" dirty="0" smtClean="0">
                <a:latin typeface="Monotype Corsiva" pitchFamily="66" charset="0"/>
                <a:ea typeface="+mj-ea"/>
                <a:cs typeface="+mj-cs"/>
              </a:rPr>
              <a:t>Маленькая девочки, сильный мальчики, грустные песня, веселый дни, голубые платье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340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Исправьте ошибки. Что заметили?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58772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+mj-lt"/>
                <a:ea typeface="+mj-ea"/>
                <a:cs typeface="+mj-cs"/>
              </a:rPr>
              <a:t>На какие две группы можно поделить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+mj-lt"/>
                <a:ea typeface="+mj-ea"/>
                <a:cs typeface="+mj-cs"/>
              </a:rPr>
              <a:t>имена существительные?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9308c87f14b5d23606efbe005e2c308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764838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Разбор правила страница 167.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Страница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200" noProof="0" dirty="0" smtClean="0">
                <a:latin typeface="+mj-lt"/>
                <a:ea typeface="+mj-ea"/>
                <a:cs typeface="+mj-cs"/>
              </a:rPr>
              <a:t>167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 1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Упражнение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2352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Страница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1200" noProof="0" dirty="0" smtClean="0">
                <a:latin typeface="+mj-lt"/>
                <a:ea typeface="+mj-ea"/>
                <a:cs typeface="+mj-cs"/>
              </a:rPr>
              <a:t>167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 </a:t>
            </a:r>
            <a:r>
              <a:rPr lang="ru-RU" sz="1200" dirty="0" smtClean="0">
                <a:latin typeface="+mj-lt"/>
                <a:ea typeface="+mj-ea"/>
                <a:cs typeface="+mj-cs"/>
              </a:rPr>
              <a:t>2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Упражнение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4400" dirty="0" smtClean="0">
                <a:latin typeface="Monotype Corsiva" pitchFamily="66" charset="0"/>
                <a:ea typeface="+mj-ea"/>
                <a:cs typeface="+mj-cs"/>
              </a:rPr>
              <a:t>2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очки русский язык\Карточка-число-сущ-копия.jpg"/>
          <p:cNvPicPr>
            <a:picLocks noChangeAspect="1" noChangeArrowheads="1"/>
          </p:cNvPicPr>
          <p:nvPr/>
        </p:nvPicPr>
        <p:blipFill>
          <a:blip r:embed="rId2" cstate="print"/>
          <a:srcRect l="11111" r="4762" b="8553"/>
          <a:stretch>
            <a:fillRect/>
          </a:stretch>
        </p:blipFill>
        <p:spPr bwMode="auto">
          <a:xfrm>
            <a:off x="2627784" y="442715"/>
            <a:ext cx="3816424" cy="58666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Работа по карточкам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Домашнее задание</a:t>
            </a:r>
            <a:br>
              <a:rPr lang="ru-RU" sz="6000" dirty="0" smtClean="0"/>
            </a:br>
            <a:r>
              <a:rPr lang="ru-RU" sz="6000" dirty="0" smtClean="0"/>
              <a:t>страница 168 № 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/>
              <a:t>Приложение 1</a:t>
            </a:r>
            <a:endParaRPr lang="ru-RU" sz="14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980728"/>
            <a:ext cx="82296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Словарные слова: вчера, герой, Москва, ноябрь, метро, назад, огород.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110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Классная работа</vt:lpstr>
      <vt:lpstr>Соедини</vt:lpstr>
      <vt:lpstr>Тема. Цель</vt:lpstr>
      <vt:lpstr>Слайд 4</vt:lpstr>
      <vt:lpstr>Разбор правила страница 167.</vt:lpstr>
      <vt:lpstr>Слайд 6</vt:lpstr>
      <vt:lpstr>Работа по карточкам</vt:lpstr>
      <vt:lpstr>Домашнее задание страница 168 № 4 </vt:lpstr>
      <vt:lpstr>Приложение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Классная работа</dc:title>
  <dc:creator>user</dc:creator>
  <cp:lastModifiedBy>user</cp:lastModifiedBy>
  <cp:revision>30</cp:revision>
  <dcterms:created xsi:type="dcterms:W3CDTF">2023-11-04T15:30:22Z</dcterms:created>
  <dcterms:modified xsi:type="dcterms:W3CDTF">2024-01-29T16:23:31Z</dcterms:modified>
</cp:coreProperties>
</file>