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7"/>
  </p:notesMasterIdLst>
  <p:sldIdLst>
    <p:sldId id="256" r:id="rId2"/>
    <p:sldId id="284" r:id="rId3"/>
    <p:sldId id="303" r:id="rId4"/>
    <p:sldId id="302" r:id="rId5"/>
    <p:sldId id="258" r:id="rId6"/>
    <p:sldId id="287" r:id="rId7"/>
    <p:sldId id="261" r:id="rId8"/>
    <p:sldId id="273" r:id="rId9"/>
    <p:sldId id="288" r:id="rId10"/>
    <p:sldId id="263" r:id="rId11"/>
    <p:sldId id="289" r:id="rId12"/>
    <p:sldId id="275" r:id="rId13"/>
    <p:sldId id="264" r:id="rId14"/>
    <p:sldId id="290" r:id="rId15"/>
    <p:sldId id="291" r:id="rId16"/>
    <p:sldId id="292" r:id="rId17"/>
    <p:sldId id="293" r:id="rId18"/>
    <p:sldId id="283" r:id="rId19"/>
    <p:sldId id="294" r:id="rId20"/>
    <p:sldId id="280" r:id="rId21"/>
    <p:sldId id="295" r:id="rId22"/>
    <p:sldId id="296" r:id="rId23"/>
    <p:sldId id="274" r:id="rId24"/>
    <p:sldId id="297" r:id="rId25"/>
    <p:sldId id="277" r:id="rId26"/>
    <p:sldId id="276" r:id="rId27"/>
    <p:sldId id="298" r:id="rId28"/>
    <p:sldId id="299" r:id="rId29"/>
    <p:sldId id="268" r:id="rId30"/>
    <p:sldId id="300" r:id="rId31"/>
    <p:sldId id="282" r:id="rId32"/>
    <p:sldId id="301" r:id="rId33"/>
    <p:sldId id="281" r:id="rId34"/>
    <p:sldId id="285" r:id="rId35"/>
    <p:sldId id="286"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98B954"/>
    <a:srgbClr val="92D050"/>
    <a:srgbClr val="000000"/>
    <a:srgbClr val="FAC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987" autoAdjust="0"/>
    <p:restoredTop sz="88214" autoAdjust="0"/>
  </p:normalViewPr>
  <p:slideViewPr>
    <p:cSldViewPr>
      <p:cViewPr varScale="1">
        <p:scale>
          <a:sx n="64" d="100"/>
          <a:sy n="64" d="100"/>
        </p:scale>
        <p:origin x="90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4.jpg"/></Relationships>
</file>

<file path=ppt/diagrams/_rels/data4.xml.rels><?xml version="1.0" encoding="UTF-8" standalone="yes"?>
<Relationships xmlns="http://schemas.openxmlformats.org/package/2006/relationships"><Relationship Id="rId1" Type="http://schemas.openxmlformats.org/officeDocument/2006/relationships/image" Target="../media/image5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14.jpg"/></Relationships>
</file>

<file path=ppt/diagrams/_rels/drawing4.xml.rels><?xml version="1.0" encoding="UTF-8" standalone="yes"?>
<Relationships xmlns="http://schemas.openxmlformats.org/package/2006/relationships"><Relationship Id="rId1" Type="http://schemas.openxmlformats.org/officeDocument/2006/relationships/image" Target="../media/image53.jpe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678A0B-B893-4AB7-B856-2930FA0D173C}" type="doc">
      <dgm:prSet loTypeId="urn:microsoft.com/office/officeart/2008/layout/AccentedPicture" loCatId="picture" qsTypeId="urn:microsoft.com/office/officeart/2005/8/quickstyle/simple1" qsCatId="simple" csTypeId="urn:microsoft.com/office/officeart/2005/8/colors/accent2_1" csCatId="accent2" phldr="1"/>
      <dgm:spPr/>
      <dgm:t>
        <a:bodyPr/>
        <a:lstStyle/>
        <a:p>
          <a:endParaRPr lang="ru-RU"/>
        </a:p>
      </dgm:t>
    </dgm:pt>
    <dgm:pt modelId="{EF984D73-7EB3-4257-8B17-604A68531C08}">
      <dgm:prSet phldrT="[Текст]"/>
      <dgm:spPr/>
      <dgm:t>
        <a:bodyPr/>
        <a:lstStyle/>
        <a:p>
          <a:r>
            <a:rPr lang="ky-KG" b="1" dirty="0">
              <a:solidFill>
                <a:srgbClr val="FF0000"/>
              </a:solidFill>
            </a:rPr>
            <a:t>Сактар</a:t>
          </a:r>
          <a:endParaRPr lang="ru-RU" b="1" dirty="0">
            <a:solidFill>
              <a:srgbClr val="FF0000"/>
            </a:solidFill>
          </a:endParaRPr>
        </a:p>
      </dgm:t>
    </dgm:pt>
    <dgm:pt modelId="{0189FA78-52F5-4246-9FBE-686646966DCC}" type="parTrans" cxnId="{B6DA358F-24D8-480D-924D-009CC4A3EA13}">
      <dgm:prSet/>
      <dgm:spPr/>
      <dgm:t>
        <a:bodyPr/>
        <a:lstStyle/>
        <a:p>
          <a:endParaRPr lang="ru-RU"/>
        </a:p>
      </dgm:t>
    </dgm:pt>
    <dgm:pt modelId="{1E344530-7908-4A5D-B033-1CEB4B1A7AAA}" type="sibTrans" cxnId="{B6DA358F-24D8-480D-924D-009CC4A3EA13}">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dgm:spPr>
      <dgm:t>
        <a:bodyPr/>
        <a:lstStyle/>
        <a:p>
          <a:endParaRPr lang="ru-RU"/>
        </a:p>
      </dgm:t>
    </dgm:pt>
    <dgm:pt modelId="{C5D5259D-3D87-41B7-BDA6-13FA5A54DDD0}">
      <dgm:prSet phldrT="[Текст]" phldr="1"/>
      <dgm:spPr/>
      <dgm:t>
        <a:bodyPr/>
        <a:lstStyle/>
        <a:p>
          <a:endParaRPr lang="ru-RU"/>
        </a:p>
      </dgm:t>
    </dgm:pt>
    <dgm:pt modelId="{0EAFC1B5-E5DF-4C76-9CAF-93FD924FE3F0}" type="parTrans" cxnId="{AC86AEF1-4C4C-4907-8DBC-557EF7A4B539}">
      <dgm:prSet/>
      <dgm:spPr/>
      <dgm:t>
        <a:bodyPr/>
        <a:lstStyle/>
        <a:p>
          <a:endParaRPr lang="ru-RU"/>
        </a:p>
      </dgm:t>
    </dgm:pt>
    <dgm:pt modelId="{71005C77-957F-4436-BAAF-1EA08EF03095}" type="sibTrans" cxnId="{AC86AEF1-4C4C-4907-8DBC-557EF7A4B539}">
      <dgm:prSet/>
      <dgm:spPr/>
      <dgm:t>
        <a:bodyPr/>
        <a:lstStyle/>
        <a:p>
          <a:endParaRPr lang="ru-RU"/>
        </a:p>
      </dgm:t>
    </dgm:pt>
    <dgm:pt modelId="{D3D0512C-1937-4A9D-85FE-77CD446C3468}">
      <dgm:prSet phldrT="[Текст]" phldr="1"/>
      <dgm:spPr/>
      <dgm:t>
        <a:bodyPr/>
        <a:lstStyle/>
        <a:p>
          <a:endParaRPr lang="ru-RU"/>
        </a:p>
      </dgm:t>
    </dgm:pt>
    <dgm:pt modelId="{9F7C405E-84F3-4B96-8FF5-61EA4FEE2648}" type="parTrans" cxnId="{0D765F91-E3F6-4A72-91A1-FBD8C467EAF2}">
      <dgm:prSet/>
      <dgm:spPr/>
      <dgm:t>
        <a:bodyPr/>
        <a:lstStyle/>
        <a:p>
          <a:endParaRPr lang="ru-RU"/>
        </a:p>
      </dgm:t>
    </dgm:pt>
    <dgm:pt modelId="{108D7929-27E6-4C02-89A3-F433B734EB5A}" type="sibTrans" cxnId="{0D765F91-E3F6-4A72-91A1-FBD8C467EAF2}">
      <dgm:prSet/>
      <dgm:spPr/>
      <dgm:t>
        <a:bodyPr/>
        <a:lstStyle/>
        <a:p>
          <a:endParaRPr lang="ru-RU"/>
        </a:p>
      </dgm:t>
    </dgm:pt>
    <dgm:pt modelId="{A47263F8-31A7-4423-8CCC-E33DC9ECC340}">
      <dgm:prSet phldrT="[Текст]" phldr="1"/>
      <dgm:spPr/>
      <dgm:t>
        <a:bodyPr/>
        <a:lstStyle/>
        <a:p>
          <a:endParaRPr lang="ru-RU"/>
        </a:p>
      </dgm:t>
    </dgm:pt>
    <dgm:pt modelId="{4A5A1F24-C058-4B73-AACD-C173E3DDCFFF}" type="parTrans" cxnId="{54962870-F39C-4716-B8D8-625987AD0226}">
      <dgm:prSet/>
      <dgm:spPr/>
      <dgm:t>
        <a:bodyPr/>
        <a:lstStyle/>
        <a:p>
          <a:endParaRPr lang="ru-RU"/>
        </a:p>
      </dgm:t>
    </dgm:pt>
    <dgm:pt modelId="{4CFC7278-9C86-4317-8281-7CFF71677F28}" type="sibTrans" cxnId="{54962870-F39C-4716-B8D8-625987AD0226}">
      <dgm:prSet/>
      <dgm:spPr/>
      <dgm:t>
        <a:bodyPr/>
        <a:lstStyle/>
        <a:p>
          <a:endParaRPr lang="ru-RU"/>
        </a:p>
      </dgm:t>
    </dgm:pt>
    <dgm:pt modelId="{132E596C-25BC-406C-82BA-20641CE9ABC1}" type="pres">
      <dgm:prSet presAssocID="{A8678A0B-B893-4AB7-B856-2930FA0D173C}" presName="Name0" presStyleCnt="0">
        <dgm:presLayoutVars>
          <dgm:dir/>
        </dgm:presLayoutVars>
      </dgm:prSet>
      <dgm:spPr/>
    </dgm:pt>
    <dgm:pt modelId="{C1A14D75-37C0-465C-9ABE-2246E33623E6}" type="pres">
      <dgm:prSet presAssocID="{1E344530-7908-4A5D-B033-1CEB4B1A7AAA}" presName="picture_1" presStyleLbl="bgImgPlace1" presStyleIdx="0" presStyleCnt="1" custLinFactNeighborX="-27770" custLinFactNeighborY="2506"/>
      <dgm:spPr/>
    </dgm:pt>
    <dgm:pt modelId="{3BD9AC13-F7CD-443F-A458-DA452C628234}" type="pres">
      <dgm:prSet presAssocID="{EF984D73-7EB3-4257-8B17-604A68531C08}" presName="text_1" presStyleLbl="node1" presStyleIdx="0" presStyleCnt="0">
        <dgm:presLayoutVars>
          <dgm:bulletEnabled val="1"/>
        </dgm:presLayoutVars>
      </dgm:prSet>
      <dgm:spPr/>
    </dgm:pt>
    <dgm:pt modelId="{B238C484-B5AF-41B4-8FAF-3F89AC9B92B2}" type="pres">
      <dgm:prSet presAssocID="{A8678A0B-B893-4AB7-B856-2930FA0D173C}" presName="linV" presStyleCnt="0"/>
      <dgm:spPr/>
    </dgm:pt>
    <dgm:pt modelId="{BA305BCA-8A49-4135-A831-F1EFBBB9F043}" type="pres">
      <dgm:prSet presAssocID="{C5D5259D-3D87-41B7-BDA6-13FA5A54DDD0}" presName="pair" presStyleCnt="0"/>
      <dgm:spPr/>
    </dgm:pt>
    <dgm:pt modelId="{4E57036E-DD52-44CF-85A2-B2F883508522}" type="pres">
      <dgm:prSet presAssocID="{C5D5259D-3D87-41B7-BDA6-13FA5A54DDD0}" presName="spaceH" presStyleLbl="node1" presStyleIdx="0" presStyleCnt="0"/>
      <dgm:spPr/>
    </dgm:pt>
    <dgm:pt modelId="{F5B8BDDD-0DF8-456F-8D85-6605A47596DC}" type="pres">
      <dgm:prSet presAssocID="{C5D5259D-3D87-41B7-BDA6-13FA5A54DDD0}" presName="desPictures" presStyleLbl="alignImgPlace1" presStyleIdx="0" presStyleCnt="3" custScaleX="23286" custScaleY="44806" custLinFactNeighborX="4278" custLinFactNeighborY="8556"/>
      <dgm:spPr/>
    </dgm:pt>
    <dgm:pt modelId="{18EBDFE4-7A1A-421D-93FE-DB6B23B32F9F}" type="pres">
      <dgm:prSet presAssocID="{C5D5259D-3D87-41B7-BDA6-13FA5A54DDD0}" presName="desTextWrapper" presStyleCnt="0"/>
      <dgm:spPr/>
    </dgm:pt>
    <dgm:pt modelId="{F2503387-67AB-4F6E-845C-F83B8A5D2D55}" type="pres">
      <dgm:prSet presAssocID="{C5D5259D-3D87-41B7-BDA6-13FA5A54DDD0}" presName="desText" presStyleLbl="revTx" presStyleIdx="0" presStyleCnt="3">
        <dgm:presLayoutVars>
          <dgm:bulletEnabled val="1"/>
        </dgm:presLayoutVars>
      </dgm:prSet>
      <dgm:spPr/>
    </dgm:pt>
    <dgm:pt modelId="{FD6739B6-5C0D-4BFA-BC00-915F0D93ABE4}" type="pres">
      <dgm:prSet presAssocID="{71005C77-957F-4436-BAAF-1EA08EF03095}" presName="spaceV" presStyleCnt="0"/>
      <dgm:spPr/>
    </dgm:pt>
    <dgm:pt modelId="{51054D66-CAA9-4BD7-A6A0-1C0F2CE37FF3}" type="pres">
      <dgm:prSet presAssocID="{D3D0512C-1937-4A9D-85FE-77CD446C3468}" presName="pair" presStyleCnt="0"/>
      <dgm:spPr/>
    </dgm:pt>
    <dgm:pt modelId="{76E34A7F-625F-40AA-ACEF-9A2004BD8AB1}" type="pres">
      <dgm:prSet presAssocID="{D3D0512C-1937-4A9D-85FE-77CD446C3468}" presName="spaceH" presStyleLbl="node1" presStyleIdx="0" presStyleCnt="0"/>
      <dgm:spPr/>
    </dgm:pt>
    <dgm:pt modelId="{4D4DD798-2071-4C78-9FC8-82923EB0318A}" type="pres">
      <dgm:prSet presAssocID="{D3D0512C-1937-4A9D-85FE-77CD446C3468}" presName="desPictures" presStyleLbl="alignImgPlace1" presStyleIdx="1" presStyleCnt="3" custFlipVert="1" custFlipHor="1" custScaleX="28052" custScaleY="10108"/>
      <dgm:spPr/>
    </dgm:pt>
    <dgm:pt modelId="{3BC26B36-C83C-4C6B-AF6C-0658AE3D09E1}" type="pres">
      <dgm:prSet presAssocID="{D3D0512C-1937-4A9D-85FE-77CD446C3468}" presName="desTextWrapper" presStyleCnt="0"/>
      <dgm:spPr/>
    </dgm:pt>
    <dgm:pt modelId="{8686B3EB-C332-410D-BF5F-16E55B2EB0E4}" type="pres">
      <dgm:prSet presAssocID="{D3D0512C-1937-4A9D-85FE-77CD446C3468}" presName="desText" presStyleLbl="revTx" presStyleIdx="1" presStyleCnt="3">
        <dgm:presLayoutVars>
          <dgm:bulletEnabled val="1"/>
        </dgm:presLayoutVars>
      </dgm:prSet>
      <dgm:spPr/>
    </dgm:pt>
    <dgm:pt modelId="{73F2010A-710E-4DCD-9BE0-861EB6FFF709}" type="pres">
      <dgm:prSet presAssocID="{108D7929-27E6-4C02-89A3-F433B734EB5A}" presName="spaceV" presStyleCnt="0"/>
      <dgm:spPr/>
    </dgm:pt>
    <dgm:pt modelId="{E925F7ED-7411-4A0C-BDEF-517F43F41F1F}" type="pres">
      <dgm:prSet presAssocID="{A47263F8-31A7-4423-8CCC-E33DC9ECC340}" presName="pair" presStyleCnt="0"/>
      <dgm:spPr/>
    </dgm:pt>
    <dgm:pt modelId="{2DB8341C-DA41-4A47-8E77-2CC0A7044348}" type="pres">
      <dgm:prSet presAssocID="{A47263F8-31A7-4423-8CCC-E33DC9ECC340}" presName="spaceH" presStyleLbl="node1" presStyleIdx="0" presStyleCnt="0"/>
      <dgm:spPr/>
    </dgm:pt>
    <dgm:pt modelId="{FCAC9C34-D0A5-43E6-906B-F2FD0C168A22}" type="pres">
      <dgm:prSet presAssocID="{A47263F8-31A7-4423-8CCC-E33DC9ECC340}" presName="desPictures" presStyleLbl="alignImgPlace1" presStyleIdx="2" presStyleCnt="3" custFlipVert="1" custFlipHor="1" custScaleX="28052" custScaleY="3429"/>
      <dgm:spPr/>
    </dgm:pt>
    <dgm:pt modelId="{020C21D0-9AB3-4B92-87EA-436A9C863994}" type="pres">
      <dgm:prSet presAssocID="{A47263F8-31A7-4423-8CCC-E33DC9ECC340}" presName="desTextWrapper" presStyleCnt="0"/>
      <dgm:spPr/>
    </dgm:pt>
    <dgm:pt modelId="{EAF53580-FCA6-44DD-AC8B-F812F9FEC352}" type="pres">
      <dgm:prSet presAssocID="{A47263F8-31A7-4423-8CCC-E33DC9ECC340}" presName="desText" presStyleLbl="revTx" presStyleIdx="2" presStyleCnt="3">
        <dgm:presLayoutVars>
          <dgm:bulletEnabled val="1"/>
        </dgm:presLayoutVars>
      </dgm:prSet>
      <dgm:spPr/>
    </dgm:pt>
    <dgm:pt modelId="{C9FE5FE1-3989-4731-987F-77451CD9A9C4}" type="pres">
      <dgm:prSet presAssocID="{A8678A0B-B893-4AB7-B856-2930FA0D173C}" presName="maxNode" presStyleCnt="0"/>
      <dgm:spPr/>
    </dgm:pt>
    <dgm:pt modelId="{9CFDFD18-6179-4F13-BBF4-4D3F4F954DCC}" type="pres">
      <dgm:prSet presAssocID="{A8678A0B-B893-4AB7-B856-2930FA0D173C}" presName="Name33" presStyleCnt="0"/>
      <dgm:spPr/>
    </dgm:pt>
  </dgm:ptLst>
  <dgm:cxnLst>
    <dgm:cxn modelId="{E6129421-D2DC-445A-BF8A-274904280D15}" type="presOf" srcId="{1E344530-7908-4A5D-B033-1CEB4B1A7AAA}" destId="{C1A14D75-37C0-465C-9ABE-2246E33623E6}" srcOrd="0" destOrd="0" presId="urn:microsoft.com/office/officeart/2008/layout/AccentedPicture"/>
    <dgm:cxn modelId="{54962870-F39C-4716-B8D8-625987AD0226}" srcId="{A8678A0B-B893-4AB7-B856-2930FA0D173C}" destId="{A47263F8-31A7-4423-8CCC-E33DC9ECC340}" srcOrd="3" destOrd="0" parTransId="{4A5A1F24-C058-4B73-AACD-C173E3DDCFFF}" sibTransId="{4CFC7278-9C86-4317-8281-7CFF71677F28}"/>
    <dgm:cxn modelId="{B3E8D251-10F4-4B98-8322-8F2C68E02158}" type="presOf" srcId="{D3D0512C-1937-4A9D-85FE-77CD446C3468}" destId="{8686B3EB-C332-410D-BF5F-16E55B2EB0E4}" srcOrd="0" destOrd="0" presId="urn:microsoft.com/office/officeart/2008/layout/AccentedPicture"/>
    <dgm:cxn modelId="{5DEF0858-0F4F-477C-89EB-CA3E2AFC859E}" type="presOf" srcId="{A8678A0B-B893-4AB7-B856-2930FA0D173C}" destId="{132E596C-25BC-406C-82BA-20641CE9ABC1}" srcOrd="0" destOrd="0" presId="urn:microsoft.com/office/officeart/2008/layout/AccentedPicture"/>
    <dgm:cxn modelId="{99609C7B-DFFC-41C8-9C66-0C68D72873DA}" type="presOf" srcId="{A47263F8-31A7-4423-8CCC-E33DC9ECC340}" destId="{EAF53580-FCA6-44DD-AC8B-F812F9FEC352}" srcOrd="0" destOrd="0" presId="urn:microsoft.com/office/officeart/2008/layout/AccentedPicture"/>
    <dgm:cxn modelId="{B6DA358F-24D8-480D-924D-009CC4A3EA13}" srcId="{A8678A0B-B893-4AB7-B856-2930FA0D173C}" destId="{EF984D73-7EB3-4257-8B17-604A68531C08}" srcOrd="0" destOrd="0" parTransId="{0189FA78-52F5-4246-9FBE-686646966DCC}" sibTransId="{1E344530-7908-4A5D-B033-1CEB4B1A7AAA}"/>
    <dgm:cxn modelId="{0D765F91-E3F6-4A72-91A1-FBD8C467EAF2}" srcId="{A8678A0B-B893-4AB7-B856-2930FA0D173C}" destId="{D3D0512C-1937-4A9D-85FE-77CD446C3468}" srcOrd="2" destOrd="0" parTransId="{9F7C405E-84F3-4B96-8FF5-61EA4FEE2648}" sibTransId="{108D7929-27E6-4C02-89A3-F433B734EB5A}"/>
    <dgm:cxn modelId="{D2331CD6-2B0B-4E37-AD13-1449B058EB0A}" type="presOf" srcId="{C5D5259D-3D87-41B7-BDA6-13FA5A54DDD0}" destId="{F2503387-67AB-4F6E-845C-F83B8A5D2D55}" srcOrd="0" destOrd="0" presId="urn:microsoft.com/office/officeart/2008/layout/AccentedPicture"/>
    <dgm:cxn modelId="{852BE1F0-6F10-470C-BD97-2DE8E541D60D}" type="presOf" srcId="{EF984D73-7EB3-4257-8B17-604A68531C08}" destId="{3BD9AC13-F7CD-443F-A458-DA452C628234}" srcOrd="0" destOrd="0" presId="urn:microsoft.com/office/officeart/2008/layout/AccentedPicture"/>
    <dgm:cxn modelId="{AC86AEF1-4C4C-4907-8DBC-557EF7A4B539}" srcId="{A8678A0B-B893-4AB7-B856-2930FA0D173C}" destId="{C5D5259D-3D87-41B7-BDA6-13FA5A54DDD0}" srcOrd="1" destOrd="0" parTransId="{0EAFC1B5-E5DF-4C76-9CAF-93FD924FE3F0}" sibTransId="{71005C77-957F-4436-BAAF-1EA08EF03095}"/>
    <dgm:cxn modelId="{A615D656-5BC3-4930-AEFD-0E6993EC51BD}" type="presParOf" srcId="{132E596C-25BC-406C-82BA-20641CE9ABC1}" destId="{C1A14D75-37C0-465C-9ABE-2246E33623E6}" srcOrd="0" destOrd="0" presId="urn:microsoft.com/office/officeart/2008/layout/AccentedPicture"/>
    <dgm:cxn modelId="{96C69D42-8289-4E2E-B7DB-23806DC57F30}" type="presParOf" srcId="{132E596C-25BC-406C-82BA-20641CE9ABC1}" destId="{3BD9AC13-F7CD-443F-A458-DA452C628234}" srcOrd="1" destOrd="0" presId="urn:microsoft.com/office/officeart/2008/layout/AccentedPicture"/>
    <dgm:cxn modelId="{E4FE19AA-E0C8-4A1E-BBC4-29A5CAD61DD0}" type="presParOf" srcId="{132E596C-25BC-406C-82BA-20641CE9ABC1}" destId="{B238C484-B5AF-41B4-8FAF-3F89AC9B92B2}" srcOrd="2" destOrd="0" presId="urn:microsoft.com/office/officeart/2008/layout/AccentedPicture"/>
    <dgm:cxn modelId="{4FA78816-BA7F-4B20-80FF-5FE74B905C91}" type="presParOf" srcId="{B238C484-B5AF-41B4-8FAF-3F89AC9B92B2}" destId="{BA305BCA-8A49-4135-A831-F1EFBBB9F043}" srcOrd="0" destOrd="0" presId="urn:microsoft.com/office/officeart/2008/layout/AccentedPicture"/>
    <dgm:cxn modelId="{AEFC78AD-4291-4017-B504-9C1441A18F7D}" type="presParOf" srcId="{BA305BCA-8A49-4135-A831-F1EFBBB9F043}" destId="{4E57036E-DD52-44CF-85A2-B2F883508522}" srcOrd="0" destOrd="0" presId="urn:microsoft.com/office/officeart/2008/layout/AccentedPicture"/>
    <dgm:cxn modelId="{91D4FFD5-CC89-4F2A-BFD3-5B6D09E28064}" type="presParOf" srcId="{BA305BCA-8A49-4135-A831-F1EFBBB9F043}" destId="{F5B8BDDD-0DF8-456F-8D85-6605A47596DC}" srcOrd="1" destOrd="0" presId="urn:microsoft.com/office/officeart/2008/layout/AccentedPicture"/>
    <dgm:cxn modelId="{DCE77E35-F6EA-41D0-9176-39269F24A1E9}" type="presParOf" srcId="{BA305BCA-8A49-4135-A831-F1EFBBB9F043}" destId="{18EBDFE4-7A1A-421D-93FE-DB6B23B32F9F}" srcOrd="2" destOrd="0" presId="urn:microsoft.com/office/officeart/2008/layout/AccentedPicture"/>
    <dgm:cxn modelId="{3902FDA5-B6D9-4032-87B5-E18AD33E85D9}" type="presParOf" srcId="{18EBDFE4-7A1A-421D-93FE-DB6B23B32F9F}" destId="{F2503387-67AB-4F6E-845C-F83B8A5D2D55}" srcOrd="0" destOrd="0" presId="urn:microsoft.com/office/officeart/2008/layout/AccentedPicture"/>
    <dgm:cxn modelId="{BF5EBD20-C58B-4C6B-91E1-C982A1148DC6}" type="presParOf" srcId="{B238C484-B5AF-41B4-8FAF-3F89AC9B92B2}" destId="{FD6739B6-5C0D-4BFA-BC00-915F0D93ABE4}" srcOrd="1" destOrd="0" presId="urn:microsoft.com/office/officeart/2008/layout/AccentedPicture"/>
    <dgm:cxn modelId="{46F96235-2DF6-4FC6-91BE-006717BBF1A7}" type="presParOf" srcId="{B238C484-B5AF-41B4-8FAF-3F89AC9B92B2}" destId="{51054D66-CAA9-4BD7-A6A0-1C0F2CE37FF3}" srcOrd="2" destOrd="0" presId="urn:microsoft.com/office/officeart/2008/layout/AccentedPicture"/>
    <dgm:cxn modelId="{41F74698-FD38-4464-A2FD-87CFB048CCA7}" type="presParOf" srcId="{51054D66-CAA9-4BD7-A6A0-1C0F2CE37FF3}" destId="{76E34A7F-625F-40AA-ACEF-9A2004BD8AB1}" srcOrd="0" destOrd="0" presId="urn:microsoft.com/office/officeart/2008/layout/AccentedPicture"/>
    <dgm:cxn modelId="{4A2B8BE2-18E3-4884-BB2E-1571DD27F6D3}" type="presParOf" srcId="{51054D66-CAA9-4BD7-A6A0-1C0F2CE37FF3}" destId="{4D4DD798-2071-4C78-9FC8-82923EB0318A}" srcOrd="1" destOrd="0" presId="urn:microsoft.com/office/officeart/2008/layout/AccentedPicture"/>
    <dgm:cxn modelId="{54C9DDA4-1731-48CC-8836-920318BBD6B0}" type="presParOf" srcId="{51054D66-CAA9-4BD7-A6A0-1C0F2CE37FF3}" destId="{3BC26B36-C83C-4C6B-AF6C-0658AE3D09E1}" srcOrd="2" destOrd="0" presId="urn:microsoft.com/office/officeart/2008/layout/AccentedPicture"/>
    <dgm:cxn modelId="{B1E4D5B0-46AE-46E4-8063-7E1AEF65C12E}" type="presParOf" srcId="{3BC26B36-C83C-4C6B-AF6C-0658AE3D09E1}" destId="{8686B3EB-C332-410D-BF5F-16E55B2EB0E4}" srcOrd="0" destOrd="0" presId="urn:microsoft.com/office/officeart/2008/layout/AccentedPicture"/>
    <dgm:cxn modelId="{D61D22B9-693D-4094-BF27-6D0DBFE2552E}" type="presParOf" srcId="{B238C484-B5AF-41B4-8FAF-3F89AC9B92B2}" destId="{73F2010A-710E-4DCD-9BE0-861EB6FFF709}" srcOrd="3" destOrd="0" presId="urn:microsoft.com/office/officeart/2008/layout/AccentedPicture"/>
    <dgm:cxn modelId="{C91E77C8-F9EF-408E-9957-662A53198C0B}" type="presParOf" srcId="{B238C484-B5AF-41B4-8FAF-3F89AC9B92B2}" destId="{E925F7ED-7411-4A0C-BDEF-517F43F41F1F}" srcOrd="4" destOrd="0" presId="urn:microsoft.com/office/officeart/2008/layout/AccentedPicture"/>
    <dgm:cxn modelId="{A5F30703-854F-47FE-8AB5-778962F6B2F4}" type="presParOf" srcId="{E925F7ED-7411-4A0C-BDEF-517F43F41F1F}" destId="{2DB8341C-DA41-4A47-8E77-2CC0A7044348}" srcOrd="0" destOrd="0" presId="urn:microsoft.com/office/officeart/2008/layout/AccentedPicture"/>
    <dgm:cxn modelId="{D31A8466-1ACD-4859-8CB2-E70BCE9BB244}" type="presParOf" srcId="{E925F7ED-7411-4A0C-BDEF-517F43F41F1F}" destId="{FCAC9C34-D0A5-43E6-906B-F2FD0C168A22}" srcOrd="1" destOrd="0" presId="urn:microsoft.com/office/officeart/2008/layout/AccentedPicture"/>
    <dgm:cxn modelId="{4BB779DA-8AA2-4460-A81D-130C4DC5F67A}" type="presParOf" srcId="{E925F7ED-7411-4A0C-BDEF-517F43F41F1F}" destId="{020C21D0-9AB3-4B92-87EA-436A9C863994}" srcOrd="2" destOrd="0" presId="urn:microsoft.com/office/officeart/2008/layout/AccentedPicture"/>
    <dgm:cxn modelId="{5234CB61-0983-47C7-B912-BC2C915C0323}" type="presParOf" srcId="{020C21D0-9AB3-4B92-87EA-436A9C863994}" destId="{EAF53580-FCA6-44DD-AC8B-F812F9FEC352}" srcOrd="0" destOrd="0" presId="urn:microsoft.com/office/officeart/2008/layout/AccentedPicture"/>
    <dgm:cxn modelId="{8DDE4925-34DF-44F1-95F0-DB0DA7E4D89E}" type="presParOf" srcId="{132E596C-25BC-406C-82BA-20641CE9ABC1}" destId="{C9FE5FE1-3989-4731-987F-77451CD9A9C4}" srcOrd="3" destOrd="0" presId="urn:microsoft.com/office/officeart/2008/layout/AccentedPicture"/>
    <dgm:cxn modelId="{A4A3D6EC-4D50-42EE-BAED-9E980A180D87}" type="presParOf" srcId="{C9FE5FE1-3989-4731-987F-77451CD9A9C4}" destId="{9CFDFD18-6179-4F13-BBF4-4D3F4F954DCC}"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5660DB-AB6B-46A4-A178-36E2F12EE7B5}"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ru-RU"/>
        </a:p>
      </dgm:t>
    </dgm:pt>
    <dgm:pt modelId="{B43A7A41-FF28-4743-AF31-9BE9147BBB3A}">
      <dgm:prSet phldrT="[Текст]" custT="1"/>
      <dgm:spPr>
        <a:solidFill>
          <a:srgbClr val="FF0000"/>
        </a:solidFill>
      </dgm:spPr>
      <dgm:t>
        <a:bodyPr/>
        <a:lstStyle/>
        <a:p>
          <a:r>
            <a:rPr lang="ky-KG" sz="4000" b="1" dirty="0">
              <a:latin typeface="Times New Roman" panose="02020603050405020304" pitchFamily="18" charset="0"/>
              <a:cs typeface="Times New Roman" panose="02020603050405020304" pitchFamily="18" charset="0"/>
            </a:rPr>
            <a:t>Б.з.ч. 117-ж. </a:t>
          </a:r>
          <a:endParaRPr lang="ru-RU" sz="4000" b="1" dirty="0">
            <a:latin typeface="Times New Roman" panose="02020603050405020304" pitchFamily="18" charset="0"/>
            <a:cs typeface="Times New Roman" panose="02020603050405020304" pitchFamily="18" charset="0"/>
          </a:endParaRPr>
        </a:p>
      </dgm:t>
    </dgm:pt>
    <dgm:pt modelId="{92239020-6BD4-4FCB-BA98-3B1E2D3E19E9}" type="parTrans" cxnId="{D377723A-CDF1-4DC3-B58B-6A3156D96068}">
      <dgm:prSet/>
      <dgm:spPr/>
      <dgm:t>
        <a:bodyPr/>
        <a:lstStyle/>
        <a:p>
          <a:endParaRPr lang="ru-RU"/>
        </a:p>
      </dgm:t>
    </dgm:pt>
    <dgm:pt modelId="{D22AE9CF-93B8-4328-915A-9DA6E0178007}" type="sibTrans" cxnId="{D377723A-CDF1-4DC3-B58B-6A3156D96068}">
      <dgm:prSet/>
      <dgm:spPr/>
      <dgm:t>
        <a:bodyPr/>
        <a:lstStyle/>
        <a:p>
          <a:endParaRPr lang="ru-RU"/>
        </a:p>
      </dgm:t>
    </dgm:pt>
    <dgm:pt modelId="{EC6CC787-78C7-46E5-A4D8-D2E8C603639B}">
      <dgm:prSet phldrT="[Текст]" custT="1"/>
      <dgm:spPr/>
      <dgm:t>
        <a:bodyPr/>
        <a:lstStyle/>
        <a:p>
          <a:pPr algn="just"/>
          <a:r>
            <a:rPr lang="ky-KG" sz="2400" dirty="0">
              <a:latin typeface="Times New Roman" panose="02020603050405020304" pitchFamily="18" charset="0"/>
              <a:cs typeface="Times New Roman" panose="02020603050405020304" pitchFamily="18" charset="0"/>
            </a:rPr>
            <a:t>Чигу шаарына кытай тыңчысы жана элчиси Чжан Цянь келет. </a:t>
          </a:r>
          <a:endParaRPr lang="ru-RU" sz="2400" dirty="0">
            <a:latin typeface="Times New Roman" panose="02020603050405020304" pitchFamily="18" charset="0"/>
            <a:cs typeface="Times New Roman" panose="02020603050405020304" pitchFamily="18" charset="0"/>
          </a:endParaRPr>
        </a:p>
      </dgm:t>
    </dgm:pt>
    <dgm:pt modelId="{57A236BB-8D9B-47B5-879D-236F10DD7C72}" type="parTrans" cxnId="{C076907E-2F96-4CD9-9F0F-F5D191033891}">
      <dgm:prSet/>
      <dgm:spPr/>
      <dgm:t>
        <a:bodyPr/>
        <a:lstStyle/>
        <a:p>
          <a:endParaRPr lang="ru-RU"/>
        </a:p>
      </dgm:t>
    </dgm:pt>
    <dgm:pt modelId="{A5A97FED-CEE7-4524-AEDD-A620E883BE55}" type="sibTrans" cxnId="{C076907E-2F96-4CD9-9F0F-F5D191033891}">
      <dgm:prSet/>
      <dgm:spPr/>
      <dgm:t>
        <a:bodyPr/>
        <a:lstStyle/>
        <a:p>
          <a:endParaRPr lang="ru-RU"/>
        </a:p>
      </dgm:t>
    </dgm:pt>
    <dgm:pt modelId="{945A2E93-40E0-4C38-84F9-2EDC549C79B1}">
      <dgm:prSet phldrT="[Текст]" custT="1"/>
      <dgm:spPr>
        <a:solidFill>
          <a:srgbClr val="00B050"/>
        </a:solidFill>
      </dgm:spPr>
      <dgm:t>
        <a:bodyPr/>
        <a:lstStyle/>
        <a:p>
          <a:r>
            <a:rPr lang="ky-KG" sz="4000" b="1" dirty="0">
              <a:latin typeface="Times New Roman" panose="02020603050405020304" pitchFamily="18" charset="0"/>
              <a:cs typeface="Times New Roman" panose="02020603050405020304" pitchFamily="18" charset="0"/>
            </a:rPr>
            <a:t>Б.з.ч. 115-ж.</a:t>
          </a:r>
          <a:endParaRPr lang="ru-RU" sz="4000" b="1" dirty="0">
            <a:latin typeface="Times New Roman" panose="02020603050405020304" pitchFamily="18" charset="0"/>
            <a:cs typeface="Times New Roman" panose="02020603050405020304" pitchFamily="18" charset="0"/>
          </a:endParaRPr>
        </a:p>
      </dgm:t>
    </dgm:pt>
    <dgm:pt modelId="{58D87225-8AA4-4069-8264-B6D47E2A055E}" type="parTrans" cxnId="{07AF6362-79BC-45AE-A0E3-2FB5893150E6}">
      <dgm:prSet/>
      <dgm:spPr/>
      <dgm:t>
        <a:bodyPr/>
        <a:lstStyle/>
        <a:p>
          <a:endParaRPr lang="ru-RU"/>
        </a:p>
      </dgm:t>
    </dgm:pt>
    <dgm:pt modelId="{716705BC-95AC-40BE-9F34-92286862DDA2}" type="sibTrans" cxnId="{07AF6362-79BC-45AE-A0E3-2FB5893150E6}">
      <dgm:prSet/>
      <dgm:spPr/>
      <dgm:t>
        <a:bodyPr/>
        <a:lstStyle/>
        <a:p>
          <a:endParaRPr lang="ru-RU"/>
        </a:p>
      </dgm:t>
    </dgm:pt>
    <dgm:pt modelId="{0A7024D5-3E68-453D-8724-C0CCB7BD756F}">
      <dgm:prSet phldrT="[Текст]" custT="1"/>
      <dgm:spPr/>
      <dgm:t>
        <a:bodyPr/>
        <a:lstStyle/>
        <a:p>
          <a:pPr algn="just"/>
          <a:r>
            <a:rPr lang="ky-KG" sz="2400" dirty="0">
              <a:latin typeface="Times New Roman" panose="02020603050405020304" pitchFamily="18" charset="0"/>
              <a:cs typeface="Times New Roman" panose="02020603050405020304" pitchFamily="18" charset="0"/>
            </a:rPr>
            <a:t>Кытай менен Усун мамлекети келишим түзөт.</a:t>
          </a:r>
          <a:endParaRPr lang="ru-RU" sz="2400" dirty="0">
            <a:latin typeface="Times New Roman" panose="02020603050405020304" pitchFamily="18" charset="0"/>
            <a:cs typeface="Times New Roman" panose="02020603050405020304" pitchFamily="18" charset="0"/>
          </a:endParaRPr>
        </a:p>
      </dgm:t>
    </dgm:pt>
    <dgm:pt modelId="{DD5C8687-0F25-4AD5-A106-5F7883201CF5}" type="parTrans" cxnId="{59BB36E4-B32E-44C5-87AF-4565666DEC5C}">
      <dgm:prSet/>
      <dgm:spPr/>
      <dgm:t>
        <a:bodyPr/>
        <a:lstStyle/>
        <a:p>
          <a:endParaRPr lang="ru-RU"/>
        </a:p>
      </dgm:t>
    </dgm:pt>
    <dgm:pt modelId="{F8E9C091-6D8E-469E-8052-D4ED5DB9AAED}" type="sibTrans" cxnId="{59BB36E4-B32E-44C5-87AF-4565666DEC5C}">
      <dgm:prSet/>
      <dgm:spPr/>
      <dgm:t>
        <a:bodyPr/>
        <a:lstStyle/>
        <a:p>
          <a:endParaRPr lang="ru-RU"/>
        </a:p>
      </dgm:t>
    </dgm:pt>
    <dgm:pt modelId="{DCE6A1C6-C0A2-46EE-ADC4-95B58A67092E}">
      <dgm:prSet phldrT="[Текст]" custT="1"/>
      <dgm:spPr>
        <a:solidFill>
          <a:srgbClr val="7030A0">
            <a:alpha val="90000"/>
          </a:srgbClr>
        </a:solidFill>
      </dgm:spPr>
      <dgm:t>
        <a:bodyPr/>
        <a:lstStyle/>
        <a:p>
          <a:r>
            <a:rPr lang="ky-KG" sz="4000" b="1" dirty="0">
              <a:latin typeface="Times New Roman" panose="02020603050405020304" pitchFamily="18" charset="0"/>
              <a:cs typeface="Times New Roman" panose="02020603050405020304" pitchFamily="18" charset="0"/>
            </a:rPr>
            <a:t>Б.з. ч. 109-ж.</a:t>
          </a:r>
          <a:endParaRPr lang="ru-RU" sz="4000" b="1" dirty="0">
            <a:latin typeface="Times New Roman" panose="02020603050405020304" pitchFamily="18" charset="0"/>
            <a:cs typeface="Times New Roman" panose="02020603050405020304" pitchFamily="18" charset="0"/>
          </a:endParaRPr>
        </a:p>
      </dgm:t>
    </dgm:pt>
    <dgm:pt modelId="{16955163-A376-4C00-A59F-CC993CA02F2D}" type="parTrans" cxnId="{CA02EBBC-13CD-4C99-82F4-3766D7186172}">
      <dgm:prSet/>
      <dgm:spPr/>
      <dgm:t>
        <a:bodyPr/>
        <a:lstStyle/>
        <a:p>
          <a:endParaRPr lang="ru-RU"/>
        </a:p>
      </dgm:t>
    </dgm:pt>
    <dgm:pt modelId="{B0BB89EF-291F-42FD-AF15-DFB098F83D7B}" type="sibTrans" cxnId="{CA02EBBC-13CD-4C99-82F4-3766D7186172}">
      <dgm:prSet/>
      <dgm:spPr/>
      <dgm:t>
        <a:bodyPr/>
        <a:lstStyle/>
        <a:p>
          <a:endParaRPr lang="ru-RU"/>
        </a:p>
      </dgm:t>
    </dgm:pt>
    <dgm:pt modelId="{A9D1E2C3-1E0D-41AD-8119-3CD0C09263FE}">
      <dgm:prSet phldrT="[Текст]" custT="1"/>
      <dgm:spPr>
        <a:solidFill>
          <a:srgbClr val="7030A0"/>
        </a:solidFill>
      </dgm:spPr>
      <dgm:t>
        <a:bodyPr/>
        <a:lstStyle/>
        <a:p>
          <a:pPr algn="just"/>
          <a:r>
            <a:rPr lang="ky-KG" sz="1800" b="1" dirty="0">
              <a:solidFill>
                <a:schemeClr val="bg1"/>
              </a:solidFill>
              <a:latin typeface="Times New Roman" panose="02020603050405020304" pitchFamily="18" charset="0"/>
              <a:cs typeface="Times New Roman" panose="02020603050405020304" pitchFamily="18" charset="0"/>
            </a:rPr>
            <a:t>Император У-ди б. з. ч. усундарга баалуу белектерди жана күнбагга берүүгө кытайлык тектүү бийкечти коштолгон элчилерин жөнөт</a:t>
          </a:r>
          <a:r>
            <a:rPr lang="ky-KG" sz="2000" dirty="0">
              <a:solidFill>
                <a:schemeClr val="bg1"/>
              </a:solidFill>
              <a:latin typeface="Times New Roman" panose="02020603050405020304" pitchFamily="18" charset="0"/>
              <a:cs typeface="Times New Roman" panose="02020603050405020304" pitchFamily="18" charset="0"/>
            </a:rPr>
            <a:t>өт</a:t>
          </a:r>
          <a:r>
            <a:rPr lang="ky-KG" sz="2000" dirty="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dgm:t>
    </dgm:pt>
    <dgm:pt modelId="{A3EBC4D9-2EAF-4E30-9346-AFACADE72A6F}" type="parTrans" cxnId="{2D8BDB29-EF66-433D-921B-14F9598E354D}">
      <dgm:prSet/>
      <dgm:spPr/>
      <dgm:t>
        <a:bodyPr/>
        <a:lstStyle/>
        <a:p>
          <a:endParaRPr lang="ru-RU"/>
        </a:p>
      </dgm:t>
    </dgm:pt>
    <dgm:pt modelId="{A6B11C77-393C-414A-9A7F-B4F37D34EE60}" type="sibTrans" cxnId="{2D8BDB29-EF66-433D-921B-14F9598E354D}">
      <dgm:prSet/>
      <dgm:spPr/>
      <dgm:t>
        <a:bodyPr/>
        <a:lstStyle/>
        <a:p>
          <a:endParaRPr lang="ru-RU"/>
        </a:p>
      </dgm:t>
    </dgm:pt>
    <dgm:pt modelId="{44A387F4-4A84-4F66-81DB-169A435014B4}" type="pres">
      <dgm:prSet presAssocID="{A15660DB-AB6B-46A4-A178-36E2F12EE7B5}" presName="Name0" presStyleCnt="0">
        <dgm:presLayoutVars>
          <dgm:chMax val="7"/>
          <dgm:dir/>
          <dgm:animLvl val="lvl"/>
          <dgm:resizeHandles val="exact"/>
        </dgm:presLayoutVars>
      </dgm:prSet>
      <dgm:spPr/>
    </dgm:pt>
    <dgm:pt modelId="{6B56FE48-1992-4006-9571-AD0067B80870}" type="pres">
      <dgm:prSet presAssocID="{B43A7A41-FF28-4743-AF31-9BE9147BBB3A}" presName="circle1" presStyleLbl="node1" presStyleIdx="0" presStyleCnt="3"/>
      <dgm:spPr>
        <a:solidFill>
          <a:srgbClr val="FF0000"/>
        </a:solidFill>
      </dgm:spPr>
    </dgm:pt>
    <dgm:pt modelId="{FAA16531-368D-4699-BB19-54DBEBC40CFF}" type="pres">
      <dgm:prSet presAssocID="{B43A7A41-FF28-4743-AF31-9BE9147BBB3A}" presName="space" presStyleCnt="0"/>
      <dgm:spPr/>
    </dgm:pt>
    <dgm:pt modelId="{3AC1468F-F69A-4CC2-993A-F8DF4595C8E0}" type="pres">
      <dgm:prSet presAssocID="{B43A7A41-FF28-4743-AF31-9BE9147BBB3A}" presName="rect1" presStyleLbl="alignAcc1" presStyleIdx="0" presStyleCnt="3"/>
      <dgm:spPr/>
    </dgm:pt>
    <dgm:pt modelId="{64C8DB71-98AD-4EAD-8A5A-93476F0F86A4}" type="pres">
      <dgm:prSet presAssocID="{945A2E93-40E0-4C38-84F9-2EDC549C79B1}" presName="vertSpace2" presStyleLbl="node1" presStyleIdx="0" presStyleCnt="3"/>
      <dgm:spPr/>
    </dgm:pt>
    <dgm:pt modelId="{320F7DF1-6571-4460-920A-53CD23F43B9E}" type="pres">
      <dgm:prSet presAssocID="{945A2E93-40E0-4C38-84F9-2EDC549C79B1}" presName="circle2" presStyleLbl="node1" presStyleIdx="1" presStyleCnt="3"/>
      <dgm:spPr>
        <a:solidFill>
          <a:srgbClr val="00B050"/>
        </a:solidFill>
      </dgm:spPr>
    </dgm:pt>
    <dgm:pt modelId="{D10C9B1F-9066-43E4-A00B-F71DCC953B95}" type="pres">
      <dgm:prSet presAssocID="{945A2E93-40E0-4C38-84F9-2EDC549C79B1}" presName="rect2" presStyleLbl="alignAcc1" presStyleIdx="1" presStyleCnt="3"/>
      <dgm:spPr/>
    </dgm:pt>
    <dgm:pt modelId="{DF019734-B59B-496F-B5DD-19F6BE38DD92}" type="pres">
      <dgm:prSet presAssocID="{DCE6A1C6-C0A2-46EE-ADC4-95B58A67092E}" presName="vertSpace3" presStyleLbl="node1" presStyleIdx="1" presStyleCnt="3"/>
      <dgm:spPr/>
    </dgm:pt>
    <dgm:pt modelId="{B2BFB999-A1E1-43DC-8BD3-7A8986132F60}" type="pres">
      <dgm:prSet presAssocID="{DCE6A1C6-C0A2-46EE-ADC4-95B58A67092E}" presName="circle3" presStyleLbl="node1" presStyleIdx="2" presStyleCnt="3"/>
      <dgm:spPr>
        <a:solidFill>
          <a:srgbClr val="7030A0"/>
        </a:solidFill>
      </dgm:spPr>
    </dgm:pt>
    <dgm:pt modelId="{83BA4794-F3F2-48FD-A94A-F7BC920384F1}" type="pres">
      <dgm:prSet presAssocID="{DCE6A1C6-C0A2-46EE-ADC4-95B58A67092E}" presName="rect3" presStyleLbl="alignAcc1" presStyleIdx="2" presStyleCnt="3"/>
      <dgm:spPr/>
    </dgm:pt>
    <dgm:pt modelId="{9625585B-54D8-41E7-A396-2E3F95767A4E}" type="pres">
      <dgm:prSet presAssocID="{B43A7A41-FF28-4743-AF31-9BE9147BBB3A}" presName="rect1ParTx" presStyleLbl="alignAcc1" presStyleIdx="2" presStyleCnt="3">
        <dgm:presLayoutVars>
          <dgm:chMax val="1"/>
          <dgm:bulletEnabled val="1"/>
        </dgm:presLayoutVars>
      </dgm:prSet>
      <dgm:spPr/>
    </dgm:pt>
    <dgm:pt modelId="{77B9F003-DE4F-43B7-8933-E40041AD2042}" type="pres">
      <dgm:prSet presAssocID="{B43A7A41-FF28-4743-AF31-9BE9147BBB3A}" presName="rect1ChTx" presStyleLbl="alignAcc1" presStyleIdx="2" presStyleCnt="3">
        <dgm:presLayoutVars>
          <dgm:bulletEnabled val="1"/>
        </dgm:presLayoutVars>
      </dgm:prSet>
      <dgm:spPr/>
    </dgm:pt>
    <dgm:pt modelId="{D777E81E-505C-4F23-B9AA-719BD55ECC4E}" type="pres">
      <dgm:prSet presAssocID="{945A2E93-40E0-4C38-84F9-2EDC549C79B1}" presName="rect2ParTx" presStyleLbl="alignAcc1" presStyleIdx="2" presStyleCnt="3">
        <dgm:presLayoutVars>
          <dgm:chMax val="1"/>
          <dgm:bulletEnabled val="1"/>
        </dgm:presLayoutVars>
      </dgm:prSet>
      <dgm:spPr/>
    </dgm:pt>
    <dgm:pt modelId="{D6AD0280-F2CC-4729-8C09-6AB9550D2669}" type="pres">
      <dgm:prSet presAssocID="{945A2E93-40E0-4C38-84F9-2EDC549C79B1}" presName="rect2ChTx" presStyleLbl="alignAcc1" presStyleIdx="2" presStyleCnt="3">
        <dgm:presLayoutVars>
          <dgm:bulletEnabled val="1"/>
        </dgm:presLayoutVars>
      </dgm:prSet>
      <dgm:spPr/>
    </dgm:pt>
    <dgm:pt modelId="{68A31AE9-9F84-4CCA-9591-E5ADFBAAF650}" type="pres">
      <dgm:prSet presAssocID="{DCE6A1C6-C0A2-46EE-ADC4-95B58A67092E}" presName="rect3ParTx" presStyleLbl="alignAcc1" presStyleIdx="2" presStyleCnt="3">
        <dgm:presLayoutVars>
          <dgm:chMax val="1"/>
          <dgm:bulletEnabled val="1"/>
        </dgm:presLayoutVars>
      </dgm:prSet>
      <dgm:spPr/>
    </dgm:pt>
    <dgm:pt modelId="{9A525D73-FBA7-4BEA-8C76-9FCD668A65FA}" type="pres">
      <dgm:prSet presAssocID="{DCE6A1C6-C0A2-46EE-ADC4-95B58A67092E}" presName="rect3ChTx" presStyleLbl="alignAcc1" presStyleIdx="2" presStyleCnt="3" custScaleX="100000" custLinFactNeighborX="-26" custLinFactNeighborY="311">
        <dgm:presLayoutVars>
          <dgm:bulletEnabled val="1"/>
        </dgm:presLayoutVars>
      </dgm:prSet>
      <dgm:spPr/>
    </dgm:pt>
  </dgm:ptLst>
  <dgm:cxnLst>
    <dgm:cxn modelId="{2D8BDB29-EF66-433D-921B-14F9598E354D}" srcId="{DCE6A1C6-C0A2-46EE-ADC4-95B58A67092E}" destId="{A9D1E2C3-1E0D-41AD-8119-3CD0C09263FE}" srcOrd="0" destOrd="0" parTransId="{A3EBC4D9-2EAF-4E30-9346-AFACADE72A6F}" sibTransId="{A6B11C77-393C-414A-9A7F-B4F37D34EE60}"/>
    <dgm:cxn modelId="{B2788732-2A12-49CB-9A1B-549664F1513D}" type="presOf" srcId="{945A2E93-40E0-4C38-84F9-2EDC549C79B1}" destId="{D10C9B1F-9066-43E4-A00B-F71DCC953B95}" srcOrd="0" destOrd="0" presId="urn:microsoft.com/office/officeart/2005/8/layout/target3"/>
    <dgm:cxn modelId="{FEDB8C32-8DC6-40AB-B6F9-E8FA6D3F827D}" type="presOf" srcId="{B43A7A41-FF28-4743-AF31-9BE9147BBB3A}" destId="{9625585B-54D8-41E7-A396-2E3F95767A4E}" srcOrd="1" destOrd="0" presId="urn:microsoft.com/office/officeart/2005/8/layout/target3"/>
    <dgm:cxn modelId="{D377723A-CDF1-4DC3-B58B-6A3156D96068}" srcId="{A15660DB-AB6B-46A4-A178-36E2F12EE7B5}" destId="{B43A7A41-FF28-4743-AF31-9BE9147BBB3A}" srcOrd="0" destOrd="0" parTransId="{92239020-6BD4-4FCB-BA98-3B1E2D3E19E9}" sibTransId="{D22AE9CF-93B8-4328-915A-9DA6E0178007}"/>
    <dgm:cxn modelId="{07AF6362-79BC-45AE-A0E3-2FB5893150E6}" srcId="{A15660DB-AB6B-46A4-A178-36E2F12EE7B5}" destId="{945A2E93-40E0-4C38-84F9-2EDC549C79B1}" srcOrd="1" destOrd="0" parTransId="{58D87225-8AA4-4069-8264-B6D47E2A055E}" sibTransId="{716705BC-95AC-40BE-9F34-92286862DDA2}"/>
    <dgm:cxn modelId="{A0208763-95F8-4445-8044-43392008D77B}" type="presOf" srcId="{0A7024D5-3E68-453D-8724-C0CCB7BD756F}" destId="{D6AD0280-F2CC-4729-8C09-6AB9550D2669}" srcOrd="0" destOrd="0" presId="urn:microsoft.com/office/officeart/2005/8/layout/target3"/>
    <dgm:cxn modelId="{DFAD1F72-3196-4D6C-8168-3477DFC1ECE7}" type="presOf" srcId="{DCE6A1C6-C0A2-46EE-ADC4-95B58A67092E}" destId="{68A31AE9-9F84-4CCA-9591-E5ADFBAAF650}" srcOrd="1" destOrd="0" presId="urn:microsoft.com/office/officeart/2005/8/layout/target3"/>
    <dgm:cxn modelId="{4AD0BA76-03B1-47A9-911A-986277074A86}" type="presOf" srcId="{B43A7A41-FF28-4743-AF31-9BE9147BBB3A}" destId="{3AC1468F-F69A-4CC2-993A-F8DF4595C8E0}" srcOrd="0" destOrd="0" presId="urn:microsoft.com/office/officeart/2005/8/layout/target3"/>
    <dgm:cxn modelId="{19CC5C57-B30D-4921-8147-0C68AF4ECF99}" type="presOf" srcId="{A15660DB-AB6B-46A4-A178-36E2F12EE7B5}" destId="{44A387F4-4A84-4F66-81DB-169A435014B4}" srcOrd="0" destOrd="0" presId="urn:microsoft.com/office/officeart/2005/8/layout/target3"/>
    <dgm:cxn modelId="{C076907E-2F96-4CD9-9F0F-F5D191033891}" srcId="{B43A7A41-FF28-4743-AF31-9BE9147BBB3A}" destId="{EC6CC787-78C7-46E5-A4D8-D2E8C603639B}" srcOrd="0" destOrd="0" parTransId="{57A236BB-8D9B-47B5-879D-236F10DD7C72}" sibTransId="{A5A97FED-CEE7-4524-AEDD-A620E883BE55}"/>
    <dgm:cxn modelId="{D4B85D7F-207A-4630-B688-2402DD2C787E}" type="presOf" srcId="{A9D1E2C3-1E0D-41AD-8119-3CD0C09263FE}" destId="{9A525D73-FBA7-4BEA-8C76-9FCD668A65FA}" srcOrd="0" destOrd="0" presId="urn:microsoft.com/office/officeart/2005/8/layout/target3"/>
    <dgm:cxn modelId="{37E89782-F990-4ADB-858C-C548DFD6C1F4}" type="presOf" srcId="{DCE6A1C6-C0A2-46EE-ADC4-95B58A67092E}" destId="{83BA4794-F3F2-48FD-A94A-F7BC920384F1}" srcOrd="0" destOrd="0" presId="urn:microsoft.com/office/officeart/2005/8/layout/target3"/>
    <dgm:cxn modelId="{976F6BBB-AD03-4328-8535-9437D3FC8F54}" type="presOf" srcId="{EC6CC787-78C7-46E5-A4D8-D2E8C603639B}" destId="{77B9F003-DE4F-43B7-8933-E40041AD2042}" srcOrd="0" destOrd="0" presId="urn:microsoft.com/office/officeart/2005/8/layout/target3"/>
    <dgm:cxn modelId="{CA02EBBC-13CD-4C99-82F4-3766D7186172}" srcId="{A15660DB-AB6B-46A4-A178-36E2F12EE7B5}" destId="{DCE6A1C6-C0A2-46EE-ADC4-95B58A67092E}" srcOrd="2" destOrd="0" parTransId="{16955163-A376-4C00-A59F-CC993CA02F2D}" sibTransId="{B0BB89EF-291F-42FD-AF15-DFB098F83D7B}"/>
    <dgm:cxn modelId="{ABDD9DDE-A296-4720-A407-7FDCFCB9348B}" type="presOf" srcId="{945A2E93-40E0-4C38-84F9-2EDC549C79B1}" destId="{D777E81E-505C-4F23-B9AA-719BD55ECC4E}" srcOrd="1" destOrd="0" presId="urn:microsoft.com/office/officeart/2005/8/layout/target3"/>
    <dgm:cxn modelId="{59BB36E4-B32E-44C5-87AF-4565666DEC5C}" srcId="{945A2E93-40E0-4C38-84F9-2EDC549C79B1}" destId="{0A7024D5-3E68-453D-8724-C0CCB7BD756F}" srcOrd="0" destOrd="0" parTransId="{DD5C8687-0F25-4AD5-A106-5F7883201CF5}" sibTransId="{F8E9C091-6D8E-469E-8052-D4ED5DB9AAED}"/>
    <dgm:cxn modelId="{7AE436AD-3B63-485F-9A4C-27A2B46D7E28}" type="presParOf" srcId="{44A387F4-4A84-4F66-81DB-169A435014B4}" destId="{6B56FE48-1992-4006-9571-AD0067B80870}" srcOrd="0" destOrd="0" presId="urn:microsoft.com/office/officeart/2005/8/layout/target3"/>
    <dgm:cxn modelId="{6348364A-08B5-452A-9317-245714B7ED11}" type="presParOf" srcId="{44A387F4-4A84-4F66-81DB-169A435014B4}" destId="{FAA16531-368D-4699-BB19-54DBEBC40CFF}" srcOrd="1" destOrd="0" presId="urn:microsoft.com/office/officeart/2005/8/layout/target3"/>
    <dgm:cxn modelId="{E7541551-5E57-49A3-88C6-174656CA4FD9}" type="presParOf" srcId="{44A387F4-4A84-4F66-81DB-169A435014B4}" destId="{3AC1468F-F69A-4CC2-993A-F8DF4595C8E0}" srcOrd="2" destOrd="0" presId="urn:microsoft.com/office/officeart/2005/8/layout/target3"/>
    <dgm:cxn modelId="{58DAB03B-5B03-4A5B-ACC0-790F28FFB37C}" type="presParOf" srcId="{44A387F4-4A84-4F66-81DB-169A435014B4}" destId="{64C8DB71-98AD-4EAD-8A5A-93476F0F86A4}" srcOrd="3" destOrd="0" presId="urn:microsoft.com/office/officeart/2005/8/layout/target3"/>
    <dgm:cxn modelId="{87D66D72-8808-412B-A99E-947BCFD308A2}" type="presParOf" srcId="{44A387F4-4A84-4F66-81DB-169A435014B4}" destId="{320F7DF1-6571-4460-920A-53CD23F43B9E}" srcOrd="4" destOrd="0" presId="urn:microsoft.com/office/officeart/2005/8/layout/target3"/>
    <dgm:cxn modelId="{F6A0E6ED-6596-479B-9500-4AABD370F628}" type="presParOf" srcId="{44A387F4-4A84-4F66-81DB-169A435014B4}" destId="{D10C9B1F-9066-43E4-A00B-F71DCC953B95}" srcOrd="5" destOrd="0" presId="urn:microsoft.com/office/officeart/2005/8/layout/target3"/>
    <dgm:cxn modelId="{D0319EBD-52DE-4BF5-8177-64C0007FBE81}" type="presParOf" srcId="{44A387F4-4A84-4F66-81DB-169A435014B4}" destId="{DF019734-B59B-496F-B5DD-19F6BE38DD92}" srcOrd="6" destOrd="0" presId="urn:microsoft.com/office/officeart/2005/8/layout/target3"/>
    <dgm:cxn modelId="{6CE86F1C-42C0-40DC-BD75-A82E131BD5E2}" type="presParOf" srcId="{44A387F4-4A84-4F66-81DB-169A435014B4}" destId="{B2BFB999-A1E1-43DC-8BD3-7A8986132F60}" srcOrd="7" destOrd="0" presId="urn:microsoft.com/office/officeart/2005/8/layout/target3"/>
    <dgm:cxn modelId="{7C11FE10-CA6A-44EB-B6C1-84A3F4ABDA15}" type="presParOf" srcId="{44A387F4-4A84-4F66-81DB-169A435014B4}" destId="{83BA4794-F3F2-48FD-A94A-F7BC920384F1}" srcOrd="8" destOrd="0" presId="urn:microsoft.com/office/officeart/2005/8/layout/target3"/>
    <dgm:cxn modelId="{B1C776BC-5F29-454E-BDEA-8ABC864D2632}" type="presParOf" srcId="{44A387F4-4A84-4F66-81DB-169A435014B4}" destId="{9625585B-54D8-41E7-A396-2E3F95767A4E}" srcOrd="9" destOrd="0" presId="urn:microsoft.com/office/officeart/2005/8/layout/target3"/>
    <dgm:cxn modelId="{6C680352-DA9E-4AC6-93B0-6E3606767907}" type="presParOf" srcId="{44A387F4-4A84-4F66-81DB-169A435014B4}" destId="{77B9F003-DE4F-43B7-8933-E40041AD2042}" srcOrd="10" destOrd="0" presId="urn:microsoft.com/office/officeart/2005/8/layout/target3"/>
    <dgm:cxn modelId="{F5C5D3AB-15FA-4D26-B752-61B8CAAD9EAA}" type="presParOf" srcId="{44A387F4-4A84-4F66-81DB-169A435014B4}" destId="{D777E81E-505C-4F23-B9AA-719BD55ECC4E}" srcOrd="11" destOrd="0" presId="urn:microsoft.com/office/officeart/2005/8/layout/target3"/>
    <dgm:cxn modelId="{D49DC687-8FAE-4D5F-A4E1-580CEABE5B50}" type="presParOf" srcId="{44A387F4-4A84-4F66-81DB-169A435014B4}" destId="{D6AD0280-F2CC-4729-8C09-6AB9550D2669}" srcOrd="12" destOrd="0" presId="urn:microsoft.com/office/officeart/2005/8/layout/target3"/>
    <dgm:cxn modelId="{AC8D8D35-BB95-4129-9C86-6317DDDCCA32}" type="presParOf" srcId="{44A387F4-4A84-4F66-81DB-169A435014B4}" destId="{68A31AE9-9F84-4CCA-9591-E5ADFBAAF650}" srcOrd="13" destOrd="0" presId="urn:microsoft.com/office/officeart/2005/8/layout/target3"/>
    <dgm:cxn modelId="{1EB425E9-2835-401B-87D4-4A5EB7262EA2}" type="presParOf" srcId="{44A387F4-4A84-4F66-81DB-169A435014B4}" destId="{9A525D73-FBA7-4BEA-8C76-9FCD668A65FA}"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1F0906-0067-48FE-8B13-9DD7BB194C50}"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ru-RU"/>
        </a:p>
      </dgm:t>
    </dgm:pt>
    <dgm:pt modelId="{639DA7F3-D2E9-45F9-9F59-A82F440DFC62}">
      <dgm:prSet phldrT="[Текст]" custT="1"/>
      <dgm:spPr>
        <a:solidFill>
          <a:schemeClr val="accent1">
            <a:lumMod val="60000"/>
            <a:lumOff val="40000"/>
          </a:schemeClr>
        </a:solidFill>
      </dgm:spPr>
      <dgm:t>
        <a:bodyPr/>
        <a:lstStyle/>
        <a:p>
          <a:pPr algn="just"/>
          <a:r>
            <a:rPr lang="ru-RU" sz="1800" b="1" dirty="0">
              <a:solidFill>
                <a:schemeClr val="tx1"/>
              </a:solidFill>
              <a:latin typeface="Times New Roman" panose="02020603050405020304" pitchFamily="18" charset="0"/>
              <a:cs typeface="Times New Roman" panose="02020603050405020304" pitchFamily="18" charset="0"/>
            </a:rPr>
            <a:t>Б. з. ч. </a:t>
          </a:r>
          <a:r>
            <a:rPr lang="ky-KG" sz="1800" b="1" dirty="0">
              <a:solidFill>
                <a:schemeClr val="tx1"/>
              </a:solidFill>
              <a:latin typeface="Times New Roman" panose="02020603050405020304" pitchFamily="18" charset="0"/>
              <a:cs typeface="Times New Roman" panose="02020603050405020304" pitchFamily="18" charset="0"/>
            </a:rPr>
            <a:t>I</a:t>
          </a:r>
          <a:r>
            <a:rPr lang="en-US" sz="1800" b="1" dirty="0">
              <a:solidFill>
                <a:schemeClr val="tx1"/>
              </a:solidFill>
              <a:latin typeface="Times New Roman" panose="02020603050405020304" pitchFamily="18" charset="0"/>
              <a:cs typeface="Times New Roman" panose="02020603050405020304" pitchFamily="18" charset="0"/>
            </a:rPr>
            <a:t>I</a:t>
          </a:r>
          <a:r>
            <a:rPr lang="ky-KG" sz="1800" b="1" dirty="0">
              <a:solidFill>
                <a:schemeClr val="tx1"/>
              </a:solidFill>
              <a:latin typeface="Times New Roman" panose="02020603050405020304" pitchFamily="18" charset="0"/>
              <a:cs typeface="Times New Roman" panose="02020603050405020304" pitchFamily="18" charset="0"/>
            </a:rPr>
            <a:t> к. башында Усун мамлекетинин күнбагы Унгуйми такка отурганда ФЕЙВАН деген атка конгон, ал да кытайлык хан кызына үйлөнгөн.  Фейван хуннуларга каршы күрөшүү үчүн Хан мипериясы менен келишим түздү.</a:t>
          </a:r>
          <a:endParaRPr lang="ru-RU" sz="1800" b="1" dirty="0">
            <a:solidFill>
              <a:schemeClr val="tx1"/>
            </a:solidFill>
            <a:latin typeface="Times New Roman" panose="02020603050405020304" pitchFamily="18" charset="0"/>
            <a:cs typeface="Times New Roman" panose="02020603050405020304" pitchFamily="18" charset="0"/>
          </a:endParaRPr>
        </a:p>
      </dgm:t>
    </dgm:pt>
    <dgm:pt modelId="{0760F271-6EB2-421F-A475-F7C6156F0944}" type="parTrans" cxnId="{08EE6B8C-C4C6-415A-851A-5FA64DFDED93}">
      <dgm:prSet/>
      <dgm:spPr/>
      <dgm:t>
        <a:bodyPr/>
        <a:lstStyle/>
        <a:p>
          <a:endParaRPr lang="ru-RU"/>
        </a:p>
      </dgm:t>
    </dgm:pt>
    <dgm:pt modelId="{F3A5B2C6-91F1-464F-8327-AC1AA358F1E9}" type="sibTrans" cxnId="{08EE6B8C-C4C6-415A-851A-5FA64DFDED93}">
      <dgm:prSet/>
      <dgm:spPr/>
      <dgm:t>
        <a:bodyPr/>
        <a:lstStyle/>
        <a:p>
          <a:endParaRPr lang="ru-RU"/>
        </a:p>
      </dgm:t>
    </dgm:pt>
    <dgm:pt modelId="{30C28866-01A2-4BDB-970E-8D4E1FBCC997}">
      <dgm:prSet phldrT="[Текст]" custT="1"/>
      <dgm:spPr/>
      <dgm:t>
        <a:bodyPr/>
        <a:lstStyle/>
        <a:p>
          <a:pPr algn="just"/>
          <a:r>
            <a:rPr lang="ky-KG" sz="2000" dirty="0">
              <a:latin typeface="Times New Roman" panose="02020603050405020304" pitchFamily="18" charset="0"/>
              <a:cs typeface="Times New Roman" panose="02020603050405020304" pitchFamily="18" charset="0"/>
            </a:rPr>
            <a:t>Б. з. ч. 71-ж. усундардын 50 миң аскери кытайлыктардын 160 миң аскери биригип хунндарга кыйраткыч сокку урушкан. Натыйжада 40 мин туткун, 700 миң баш малга ээ болушту, хунндар акырындык менен кыйрап жок болгон.</a:t>
          </a:r>
          <a:endParaRPr lang="ru-RU" sz="2000" dirty="0">
            <a:latin typeface="Times New Roman" panose="02020603050405020304" pitchFamily="18" charset="0"/>
            <a:cs typeface="Times New Roman" panose="02020603050405020304" pitchFamily="18" charset="0"/>
          </a:endParaRPr>
        </a:p>
      </dgm:t>
    </dgm:pt>
    <dgm:pt modelId="{B9E0226C-3E6C-4F5F-A032-7F79968FAC82}" type="parTrans" cxnId="{61AAB3C7-1FF2-4598-B2B0-835637813704}">
      <dgm:prSet/>
      <dgm:spPr/>
      <dgm:t>
        <a:bodyPr/>
        <a:lstStyle/>
        <a:p>
          <a:endParaRPr lang="ru-RU"/>
        </a:p>
      </dgm:t>
    </dgm:pt>
    <dgm:pt modelId="{E88F20F5-3E23-4D88-B8A9-B0D23F6C7421}" type="sibTrans" cxnId="{61AAB3C7-1FF2-4598-B2B0-835637813704}">
      <dgm:prSet/>
      <dgm:spPr/>
      <dgm:t>
        <a:bodyPr/>
        <a:lstStyle/>
        <a:p>
          <a:endParaRPr lang="ru-RU"/>
        </a:p>
      </dgm:t>
    </dgm:pt>
    <dgm:pt modelId="{8420D4EE-CC6E-49DA-9A4B-FDEA30716AC2}">
      <dgm:prSet phldrT="[Текст]" custT="1"/>
      <dgm:spPr>
        <a:solidFill>
          <a:schemeClr val="accent1"/>
        </a:solidFill>
      </dgm:spPr>
      <dgm:t>
        <a:bodyPr/>
        <a:lstStyle/>
        <a:p>
          <a:pPr algn="just"/>
          <a:r>
            <a:rPr lang="ky-KG" sz="2000" dirty="0">
              <a:latin typeface="Times New Roman" panose="02020603050405020304" pitchFamily="18" charset="0"/>
              <a:cs typeface="Times New Roman" panose="02020603050405020304" pitchFamily="18" charset="0"/>
            </a:rPr>
            <a:t>Б. з. ч. 64-ж. Фейван дүйнөдөн кайтарда кытай аялы төрөгөн уулу Юаньгуймини  мурасчы деп жарыялаган, бирок такка энеси хунну болгон жээни бийликке келип, КУАНВАН намын алган. </a:t>
          </a:r>
          <a:endParaRPr lang="ru-RU" sz="2000" dirty="0">
            <a:latin typeface="Times New Roman" panose="02020603050405020304" pitchFamily="18" charset="0"/>
            <a:cs typeface="Times New Roman" panose="02020603050405020304" pitchFamily="18" charset="0"/>
          </a:endParaRPr>
        </a:p>
      </dgm:t>
    </dgm:pt>
    <dgm:pt modelId="{61EA2102-AFCB-4E50-9587-2CAEC446EE8A}" type="parTrans" cxnId="{116FDFFF-90A5-49DE-8F24-D300C3C42370}">
      <dgm:prSet/>
      <dgm:spPr/>
      <dgm:t>
        <a:bodyPr/>
        <a:lstStyle/>
        <a:p>
          <a:endParaRPr lang="ru-RU"/>
        </a:p>
      </dgm:t>
    </dgm:pt>
    <dgm:pt modelId="{4E89C489-BFF6-4395-BCEF-74641706B060}" type="sibTrans" cxnId="{116FDFFF-90A5-49DE-8F24-D300C3C42370}">
      <dgm:prSet/>
      <dgm:spPr/>
      <dgm:t>
        <a:bodyPr/>
        <a:lstStyle/>
        <a:p>
          <a:endParaRPr lang="ru-RU"/>
        </a:p>
      </dgm:t>
    </dgm:pt>
    <dgm:pt modelId="{6314DFAC-33C2-47E6-9A7F-DDA01555CA72}">
      <dgm:prSet phldrT="[Текст]" custT="1"/>
      <dgm:spPr/>
      <dgm:t>
        <a:bodyPr/>
        <a:lstStyle/>
        <a:p>
          <a:pPr algn="just"/>
          <a:r>
            <a:rPr lang="ky-KG" sz="2400" dirty="0">
              <a:latin typeface="Times New Roman" panose="02020603050405020304" pitchFamily="18" charset="0"/>
              <a:cs typeface="Times New Roman" panose="02020603050405020304" pitchFamily="18" charset="0"/>
            </a:rPr>
            <a:t>Күнбаг Ними-Куанвандын кадыр баркы жогору болгон. Ага каршы кытай аялынан уюштурулган козголоң оңуна чыккан эмес.</a:t>
          </a:r>
          <a:endParaRPr lang="ru-RU" sz="2400" dirty="0">
            <a:latin typeface="Times New Roman" panose="02020603050405020304" pitchFamily="18" charset="0"/>
            <a:cs typeface="Times New Roman" panose="02020603050405020304" pitchFamily="18" charset="0"/>
          </a:endParaRPr>
        </a:p>
      </dgm:t>
    </dgm:pt>
    <dgm:pt modelId="{F5268A51-8E91-48E5-A89A-261A9FF62821}" type="parTrans" cxnId="{E5027CE3-4C3A-4B45-8D88-EBBB6D51A113}">
      <dgm:prSet/>
      <dgm:spPr/>
      <dgm:t>
        <a:bodyPr/>
        <a:lstStyle/>
        <a:p>
          <a:endParaRPr lang="ru-RU"/>
        </a:p>
      </dgm:t>
    </dgm:pt>
    <dgm:pt modelId="{D68FE12D-09AF-4E4B-B796-75D73D0EEAA8}" type="sibTrans" cxnId="{E5027CE3-4C3A-4B45-8D88-EBBB6D51A113}">
      <dgm:prSet/>
      <dgm:spPr/>
      <dgm:t>
        <a:bodyPr/>
        <a:lstStyle/>
        <a:p>
          <a:endParaRPr lang="ru-RU"/>
        </a:p>
      </dgm:t>
    </dgm:pt>
    <dgm:pt modelId="{3B5FC985-385B-4E49-A18E-235706714471}">
      <dgm:prSet phldrT="[Текст]" custT="1"/>
      <dgm:spPr>
        <a:solidFill>
          <a:schemeClr val="accent1"/>
        </a:solidFill>
      </dgm:spPr>
      <dgm:t>
        <a:bodyPr/>
        <a:lstStyle/>
        <a:p>
          <a:pPr algn="just"/>
          <a:r>
            <a:rPr lang="ky-KG" sz="2000" b="1" dirty="0">
              <a:solidFill>
                <a:schemeClr val="tx1"/>
              </a:solidFill>
              <a:latin typeface="Times New Roman" panose="02020603050405020304" pitchFamily="18" charset="0"/>
              <a:cs typeface="Times New Roman" panose="02020603050405020304" pitchFamily="18" charset="0"/>
            </a:rPr>
            <a:t>Бирок көп өтпөй Ними-Куанван өлтүрүлөт, б. з. ч. 60-45-жж. «хунндук» жана «хандык» бутактардын ортосунда бийлик талашуу жүргон.  Б. з. ч. 45-14-жж. Цылими бийликке келип, мамлекет кубаттуулукка жетет.</a:t>
          </a:r>
          <a:endParaRPr lang="ru-RU" sz="2000" b="1" dirty="0">
            <a:solidFill>
              <a:schemeClr val="tx1"/>
            </a:solidFill>
            <a:latin typeface="Times New Roman" panose="02020603050405020304" pitchFamily="18" charset="0"/>
            <a:cs typeface="Times New Roman" panose="02020603050405020304" pitchFamily="18" charset="0"/>
          </a:endParaRPr>
        </a:p>
      </dgm:t>
    </dgm:pt>
    <dgm:pt modelId="{763DADFF-B3D3-40CD-A385-4FC643F1F315}" type="parTrans" cxnId="{3852347E-9CFA-4784-B558-44875B2F9E67}">
      <dgm:prSet/>
      <dgm:spPr/>
      <dgm:t>
        <a:bodyPr/>
        <a:lstStyle/>
        <a:p>
          <a:endParaRPr lang="ru-RU"/>
        </a:p>
      </dgm:t>
    </dgm:pt>
    <dgm:pt modelId="{DB9C4954-9F69-41B0-AC1A-DF6232E7884E}" type="sibTrans" cxnId="{3852347E-9CFA-4784-B558-44875B2F9E67}">
      <dgm:prSet/>
      <dgm:spPr/>
      <dgm:t>
        <a:bodyPr/>
        <a:lstStyle/>
        <a:p>
          <a:endParaRPr lang="ru-RU"/>
        </a:p>
      </dgm:t>
    </dgm:pt>
    <dgm:pt modelId="{B314008B-6F94-4A32-B093-A8405A127707}">
      <dgm:prSet phldrT="[Текст]" custT="1"/>
      <dgm:spPr/>
      <dgm:t>
        <a:bodyPr/>
        <a:lstStyle/>
        <a:p>
          <a:pPr algn="just"/>
          <a:r>
            <a:rPr lang="ky-KG" sz="2000" b="1" dirty="0">
              <a:latin typeface="Times New Roman" panose="02020603050405020304" pitchFamily="18" charset="0"/>
              <a:cs typeface="Times New Roman" panose="02020603050405020304" pitchFamily="18" charset="0"/>
            </a:rPr>
            <a:t>Цылиминин өлтүрүлүшү менен мамлекет начарлаган, б. з. ч. 437-ж. усундар түрктөрдүн курамына кошулган. Сак-усун дөбөлөрү сакталып калган, эл аларды «желе дөбө» же «калмак дөбө» деп аташат.</a:t>
          </a:r>
          <a:endParaRPr lang="ru-RU" sz="2000" b="1" dirty="0">
            <a:latin typeface="Times New Roman" panose="02020603050405020304" pitchFamily="18" charset="0"/>
            <a:cs typeface="Times New Roman" panose="02020603050405020304" pitchFamily="18" charset="0"/>
          </a:endParaRPr>
        </a:p>
      </dgm:t>
    </dgm:pt>
    <dgm:pt modelId="{6A157AFE-0540-4235-9353-C85C4C49A503}" type="parTrans" cxnId="{B8C97D41-D2FE-4F32-9B33-01231A888B4A}">
      <dgm:prSet/>
      <dgm:spPr/>
      <dgm:t>
        <a:bodyPr/>
        <a:lstStyle/>
        <a:p>
          <a:endParaRPr lang="ru-RU"/>
        </a:p>
      </dgm:t>
    </dgm:pt>
    <dgm:pt modelId="{842D2711-26D2-4F5F-A609-30B1CE3CD278}" type="sibTrans" cxnId="{B8C97D41-D2FE-4F32-9B33-01231A888B4A}">
      <dgm:prSet/>
      <dgm:spPr/>
      <dgm:t>
        <a:bodyPr/>
        <a:lstStyle/>
        <a:p>
          <a:endParaRPr lang="ru-RU"/>
        </a:p>
      </dgm:t>
    </dgm:pt>
    <dgm:pt modelId="{E29E0729-FF08-4149-8DC7-C491C886B9D2}" type="pres">
      <dgm:prSet presAssocID="{A61F0906-0067-48FE-8B13-9DD7BB194C50}" presName="Name0" presStyleCnt="0">
        <dgm:presLayoutVars>
          <dgm:dir/>
          <dgm:animLvl val="lvl"/>
          <dgm:resizeHandles val="exact"/>
        </dgm:presLayoutVars>
      </dgm:prSet>
      <dgm:spPr/>
    </dgm:pt>
    <dgm:pt modelId="{CC3C6EFC-32FC-453B-9A7E-D41B69FC4397}" type="pres">
      <dgm:prSet presAssocID="{3B5FC985-385B-4E49-A18E-235706714471}" presName="boxAndChildren" presStyleCnt="0"/>
      <dgm:spPr/>
    </dgm:pt>
    <dgm:pt modelId="{49BA8B64-41E2-4903-87E9-5FD7A8AA3B53}" type="pres">
      <dgm:prSet presAssocID="{3B5FC985-385B-4E49-A18E-235706714471}" presName="parentTextBox" presStyleLbl="node1" presStyleIdx="0" presStyleCnt="3"/>
      <dgm:spPr/>
    </dgm:pt>
    <dgm:pt modelId="{EBE312F7-F3A7-4DF9-8D9B-A70E330524BC}" type="pres">
      <dgm:prSet presAssocID="{3B5FC985-385B-4E49-A18E-235706714471}" presName="entireBox" presStyleLbl="node1" presStyleIdx="0" presStyleCnt="3"/>
      <dgm:spPr/>
    </dgm:pt>
    <dgm:pt modelId="{1FBC5027-7A91-4354-AE69-629E489B4977}" type="pres">
      <dgm:prSet presAssocID="{3B5FC985-385B-4E49-A18E-235706714471}" presName="descendantBox" presStyleCnt="0"/>
      <dgm:spPr/>
    </dgm:pt>
    <dgm:pt modelId="{817FECEE-D76C-4D1A-AAE2-23EE9DE1C42C}" type="pres">
      <dgm:prSet presAssocID="{B314008B-6F94-4A32-B093-A8405A127707}" presName="childTextBox" presStyleLbl="fgAccFollowNode1" presStyleIdx="0" presStyleCnt="3">
        <dgm:presLayoutVars>
          <dgm:bulletEnabled val="1"/>
        </dgm:presLayoutVars>
      </dgm:prSet>
      <dgm:spPr/>
    </dgm:pt>
    <dgm:pt modelId="{893EAB16-1165-4989-B7DA-C23EAC58D3E0}" type="pres">
      <dgm:prSet presAssocID="{4E89C489-BFF6-4395-BCEF-74641706B060}" presName="sp" presStyleCnt="0"/>
      <dgm:spPr/>
    </dgm:pt>
    <dgm:pt modelId="{BDA02551-014F-449C-AEA4-AD5DEEA2DB92}" type="pres">
      <dgm:prSet presAssocID="{8420D4EE-CC6E-49DA-9A4B-FDEA30716AC2}" presName="arrowAndChildren" presStyleCnt="0"/>
      <dgm:spPr/>
    </dgm:pt>
    <dgm:pt modelId="{BE45CA6B-8B74-4D26-8844-C717D4AE570D}" type="pres">
      <dgm:prSet presAssocID="{8420D4EE-CC6E-49DA-9A4B-FDEA30716AC2}" presName="parentTextArrow" presStyleLbl="node1" presStyleIdx="0" presStyleCnt="3"/>
      <dgm:spPr/>
    </dgm:pt>
    <dgm:pt modelId="{C07C5E5E-820C-444B-AA26-D4DCE7FDBB75}" type="pres">
      <dgm:prSet presAssocID="{8420D4EE-CC6E-49DA-9A4B-FDEA30716AC2}" presName="arrow" presStyleLbl="node1" presStyleIdx="1" presStyleCnt="3"/>
      <dgm:spPr/>
    </dgm:pt>
    <dgm:pt modelId="{A66B6B16-76EA-4089-8E9E-6B88E6DA7715}" type="pres">
      <dgm:prSet presAssocID="{8420D4EE-CC6E-49DA-9A4B-FDEA30716AC2}" presName="descendantArrow" presStyleCnt="0"/>
      <dgm:spPr/>
    </dgm:pt>
    <dgm:pt modelId="{3D5434A6-4F61-45C3-B6D4-422E3BA6347B}" type="pres">
      <dgm:prSet presAssocID="{6314DFAC-33C2-47E6-9A7F-DDA01555CA72}" presName="childTextArrow" presStyleLbl="fgAccFollowNode1" presStyleIdx="1" presStyleCnt="3">
        <dgm:presLayoutVars>
          <dgm:bulletEnabled val="1"/>
        </dgm:presLayoutVars>
      </dgm:prSet>
      <dgm:spPr/>
    </dgm:pt>
    <dgm:pt modelId="{B4F89CA2-7D5D-4D88-BEFB-280CFAA9799F}" type="pres">
      <dgm:prSet presAssocID="{F3A5B2C6-91F1-464F-8327-AC1AA358F1E9}" presName="sp" presStyleCnt="0"/>
      <dgm:spPr/>
    </dgm:pt>
    <dgm:pt modelId="{DBD9F3CD-9D9E-492B-883F-68DE7CDF87EA}" type="pres">
      <dgm:prSet presAssocID="{639DA7F3-D2E9-45F9-9F59-A82F440DFC62}" presName="arrowAndChildren" presStyleCnt="0"/>
      <dgm:spPr/>
    </dgm:pt>
    <dgm:pt modelId="{7B44FAE3-CC98-41BC-9BB6-1D60DF1CA01B}" type="pres">
      <dgm:prSet presAssocID="{639DA7F3-D2E9-45F9-9F59-A82F440DFC62}" presName="parentTextArrow" presStyleLbl="node1" presStyleIdx="1" presStyleCnt="3"/>
      <dgm:spPr/>
    </dgm:pt>
    <dgm:pt modelId="{F9C1C438-83F8-4DF2-B6B6-918C475AE3BF}" type="pres">
      <dgm:prSet presAssocID="{639DA7F3-D2E9-45F9-9F59-A82F440DFC62}" presName="arrow" presStyleLbl="node1" presStyleIdx="2" presStyleCnt="3"/>
      <dgm:spPr/>
    </dgm:pt>
    <dgm:pt modelId="{90BF2A1C-6B3A-4F2D-B734-3DCB53EE5317}" type="pres">
      <dgm:prSet presAssocID="{639DA7F3-D2E9-45F9-9F59-A82F440DFC62}" presName="descendantArrow" presStyleCnt="0"/>
      <dgm:spPr/>
    </dgm:pt>
    <dgm:pt modelId="{FFFA17B8-43CA-4F89-82DA-DD7B4314CE54}" type="pres">
      <dgm:prSet presAssocID="{30C28866-01A2-4BDB-970E-8D4E1FBCC997}" presName="childTextArrow" presStyleLbl="fgAccFollowNode1" presStyleIdx="2" presStyleCnt="3" custScaleX="2000000">
        <dgm:presLayoutVars>
          <dgm:bulletEnabled val="1"/>
        </dgm:presLayoutVars>
      </dgm:prSet>
      <dgm:spPr/>
    </dgm:pt>
  </dgm:ptLst>
  <dgm:cxnLst>
    <dgm:cxn modelId="{DF13830D-2BBD-47A2-BC8C-2EC66D2B4DB8}" type="presOf" srcId="{639DA7F3-D2E9-45F9-9F59-A82F440DFC62}" destId="{7B44FAE3-CC98-41BC-9BB6-1D60DF1CA01B}" srcOrd="0" destOrd="0" presId="urn:microsoft.com/office/officeart/2005/8/layout/process4"/>
    <dgm:cxn modelId="{BCFAC032-6C0E-498B-B805-A570988F76EE}" type="presOf" srcId="{3B5FC985-385B-4E49-A18E-235706714471}" destId="{EBE312F7-F3A7-4DF9-8D9B-A70E330524BC}" srcOrd="1" destOrd="0" presId="urn:microsoft.com/office/officeart/2005/8/layout/process4"/>
    <dgm:cxn modelId="{B8C97D41-D2FE-4F32-9B33-01231A888B4A}" srcId="{3B5FC985-385B-4E49-A18E-235706714471}" destId="{B314008B-6F94-4A32-B093-A8405A127707}" srcOrd="0" destOrd="0" parTransId="{6A157AFE-0540-4235-9353-C85C4C49A503}" sibTransId="{842D2711-26D2-4F5F-A609-30B1CE3CD278}"/>
    <dgm:cxn modelId="{6192D248-86A2-49EF-A539-A08B204B4E27}" type="presOf" srcId="{B314008B-6F94-4A32-B093-A8405A127707}" destId="{817FECEE-D76C-4D1A-AAE2-23EE9DE1C42C}" srcOrd="0" destOrd="0" presId="urn:microsoft.com/office/officeart/2005/8/layout/process4"/>
    <dgm:cxn modelId="{E24AEE4B-227D-479F-B81F-A1A87B6C82E6}" type="presOf" srcId="{6314DFAC-33C2-47E6-9A7F-DDA01555CA72}" destId="{3D5434A6-4F61-45C3-B6D4-422E3BA6347B}" srcOrd="0" destOrd="0" presId="urn:microsoft.com/office/officeart/2005/8/layout/process4"/>
    <dgm:cxn modelId="{3852347E-9CFA-4784-B558-44875B2F9E67}" srcId="{A61F0906-0067-48FE-8B13-9DD7BB194C50}" destId="{3B5FC985-385B-4E49-A18E-235706714471}" srcOrd="2" destOrd="0" parTransId="{763DADFF-B3D3-40CD-A385-4FC643F1F315}" sibTransId="{DB9C4954-9F69-41B0-AC1A-DF6232E7884E}"/>
    <dgm:cxn modelId="{2F839181-6C0E-4896-831A-72A2B15BFAC3}" type="presOf" srcId="{30C28866-01A2-4BDB-970E-8D4E1FBCC997}" destId="{FFFA17B8-43CA-4F89-82DA-DD7B4314CE54}" srcOrd="0" destOrd="0" presId="urn:microsoft.com/office/officeart/2005/8/layout/process4"/>
    <dgm:cxn modelId="{08EE6B8C-C4C6-415A-851A-5FA64DFDED93}" srcId="{A61F0906-0067-48FE-8B13-9DD7BB194C50}" destId="{639DA7F3-D2E9-45F9-9F59-A82F440DFC62}" srcOrd="0" destOrd="0" parTransId="{0760F271-6EB2-421F-A475-F7C6156F0944}" sibTransId="{F3A5B2C6-91F1-464F-8327-AC1AA358F1E9}"/>
    <dgm:cxn modelId="{C9885D97-F624-4185-8131-5ED33FB04855}" type="presOf" srcId="{8420D4EE-CC6E-49DA-9A4B-FDEA30716AC2}" destId="{BE45CA6B-8B74-4D26-8844-C717D4AE570D}" srcOrd="0" destOrd="0" presId="urn:microsoft.com/office/officeart/2005/8/layout/process4"/>
    <dgm:cxn modelId="{D5A70BB4-73DF-4160-8FC0-194D75219DB7}" type="presOf" srcId="{639DA7F3-D2E9-45F9-9F59-A82F440DFC62}" destId="{F9C1C438-83F8-4DF2-B6B6-918C475AE3BF}" srcOrd="1" destOrd="0" presId="urn:microsoft.com/office/officeart/2005/8/layout/process4"/>
    <dgm:cxn modelId="{1A5182BC-6D6C-49C9-8B2E-AA09EAFA95FA}" type="presOf" srcId="{3B5FC985-385B-4E49-A18E-235706714471}" destId="{49BA8B64-41E2-4903-87E9-5FD7A8AA3B53}" srcOrd="0" destOrd="0" presId="urn:microsoft.com/office/officeart/2005/8/layout/process4"/>
    <dgm:cxn modelId="{61AAB3C7-1FF2-4598-B2B0-835637813704}" srcId="{639DA7F3-D2E9-45F9-9F59-A82F440DFC62}" destId="{30C28866-01A2-4BDB-970E-8D4E1FBCC997}" srcOrd="0" destOrd="0" parTransId="{B9E0226C-3E6C-4F5F-A032-7F79968FAC82}" sibTransId="{E88F20F5-3E23-4D88-B8A9-B0D23F6C7421}"/>
    <dgm:cxn modelId="{F7ED5DC8-E844-428F-B6F8-1C33D7193D83}" type="presOf" srcId="{A61F0906-0067-48FE-8B13-9DD7BB194C50}" destId="{E29E0729-FF08-4149-8DC7-C491C886B9D2}" srcOrd="0" destOrd="0" presId="urn:microsoft.com/office/officeart/2005/8/layout/process4"/>
    <dgm:cxn modelId="{1AD764DC-0CEF-4636-986D-00E08A1B6385}" type="presOf" srcId="{8420D4EE-CC6E-49DA-9A4B-FDEA30716AC2}" destId="{C07C5E5E-820C-444B-AA26-D4DCE7FDBB75}" srcOrd="1" destOrd="0" presId="urn:microsoft.com/office/officeart/2005/8/layout/process4"/>
    <dgm:cxn modelId="{E5027CE3-4C3A-4B45-8D88-EBBB6D51A113}" srcId="{8420D4EE-CC6E-49DA-9A4B-FDEA30716AC2}" destId="{6314DFAC-33C2-47E6-9A7F-DDA01555CA72}" srcOrd="0" destOrd="0" parTransId="{F5268A51-8E91-48E5-A89A-261A9FF62821}" sibTransId="{D68FE12D-09AF-4E4B-B796-75D73D0EEAA8}"/>
    <dgm:cxn modelId="{116FDFFF-90A5-49DE-8F24-D300C3C42370}" srcId="{A61F0906-0067-48FE-8B13-9DD7BB194C50}" destId="{8420D4EE-CC6E-49DA-9A4B-FDEA30716AC2}" srcOrd="1" destOrd="0" parTransId="{61EA2102-AFCB-4E50-9587-2CAEC446EE8A}" sibTransId="{4E89C489-BFF6-4395-BCEF-74641706B060}"/>
    <dgm:cxn modelId="{8F9F4DB9-58ED-4612-9599-523DD4B76E88}" type="presParOf" srcId="{E29E0729-FF08-4149-8DC7-C491C886B9D2}" destId="{CC3C6EFC-32FC-453B-9A7E-D41B69FC4397}" srcOrd="0" destOrd="0" presId="urn:microsoft.com/office/officeart/2005/8/layout/process4"/>
    <dgm:cxn modelId="{89A1999F-3F2F-4F33-8B3C-BCC2CDA6A703}" type="presParOf" srcId="{CC3C6EFC-32FC-453B-9A7E-D41B69FC4397}" destId="{49BA8B64-41E2-4903-87E9-5FD7A8AA3B53}" srcOrd="0" destOrd="0" presId="urn:microsoft.com/office/officeart/2005/8/layout/process4"/>
    <dgm:cxn modelId="{72A0FCB7-3AA2-4D74-950E-994A0707E5A3}" type="presParOf" srcId="{CC3C6EFC-32FC-453B-9A7E-D41B69FC4397}" destId="{EBE312F7-F3A7-4DF9-8D9B-A70E330524BC}" srcOrd="1" destOrd="0" presId="urn:microsoft.com/office/officeart/2005/8/layout/process4"/>
    <dgm:cxn modelId="{E6E687BB-10F5-467B-8DD0-8E6FD7592FB8}" type="presParOf" srcId="{CC3C6EFC-32FC-453B-9A7E-D41B69FC4397}" destId="{1FBC5027-7A91-4354-AE69-629E489B4977}" srcOrd="2" destOrd="0" presId="urn:microsoft.com/office/officeart/2005/8/layout/process4"/>
    <dgm:cxn modelId="{6922F63B-2BEC-4466-A8DD-BDA553AEC0E9}" type="presParOf" srcId="{1FBC5027-7A91-4354-AE69-629E489B4977}" destId="{817FECEE-D76C-4D1A-AAE2-23EE9DE1C42C}" srcOrd="0" destOrd="0" presId="urn:microsoft.com/office/officeart/2005/8/layout/process4"/>
    <dgm:cxn modelId="{A9480853-493C-45B1-BDB4-51DD36388042}" type="presParOf" srcId="{E29E0729-FF08-4149-8DC7-C491C886B9D2}" destId="{893EAB16-1165-4989-B7DA-C23EAC58D3E0}" srcOrd="1" destOrd="0" presId="urn:microsoft.com/office/officeart/2005/8/layout/process4"/>
    <dgm:cxn modelId="{195CBB7F-1F11-4472-9B7D-DDF683D8FFDE}" type="presParOf" srcId="{E29E0729-FF08-4149-8DC7-C491C886B9D2}" destId="{BDA02551-014F-449C-AEA4-AD5DEEA2DB92}" srcOrd="2" destOrd="0" presId="urn:microsoft.com/office/officeart/2005/8/layout/process4"/>
    <dgm:cxn modelId="{00294A9B-8174-4E28-8BED-4B930A0B4301}" type="presParOf" srcId="{BDA02551-014F-449C-AEA4-AD5DEEA2DB92}" destId="{BE45CA6B-8B74-4D26-8844-C717D4AE570D}" srcOrd="0" destOrd="0" presId="urn:microsoft.com/office/officeart/2005/8/layout/process4"/>
    <dgm:cxn modelId="{5457F9F1-E7BE-4476-B2C6-F930345AAAA2}" type="presParOf" srcId="{BDA02551-014F-449C-AEA4-AD5DEEA2DB92}" destId="{C07C5E5E-820C-444B-AA26-D4DCE7FDBB75}" srcOrd="1" destOrd="0" presId="urn:microsoft.com/office/officeart/2005/8/layout/process4"/>
    <dgm:cxn modelId="{67AC9D51-7974-4030-B08E-FE9EB6C4389C}" type="presParOf" srcId="{BDA02551-014F-449C-AEA4-AD5DEEA2DB92}" destId="{A66B6B16-76EA-4089-8E9E-6B88E6DA7715}" srcOrd="2" destOrd="0" presId="urn:microsoft.com/office/officeart/2005/8/layout/process4"/>
    <dgm:cxn modelId="{2789467C-21FC-4334-A024-42A211C42D3B}" type="presParOf" srcId="{A66B6B16-76EA-4089-8E9E-6B88E6DA7715}" destId="{3D5434A6-4F61-45C3-B6D4-422E3BA6347B}" srcOrd="0" destOrd="0" presId="urn:microsoft.com/office/officeart/2005/8/layout/process4"/>
    <dgm:cxn modelId="{F6D256D7-BB02-4075-B15A-0E984E3668B5}" type="presParOf" srcId="{E29E0729-FF08-4149-8DC7-C491C886B9D2}" destId="{B4F89CA2-7D5D-4D88-BEFB-280CFAA9799F}" srcOrd="3" destOrd="0" presId="urn:microsoft.com/office/officeart/2005/8/layout/process4"/>
    <dgm:cxn modelId="{9502A279-EB61-4882-857A-30E06F631DB5}" type="presParOf" srcId="{E29E0729-FF08-4149-8DC7-C491C886B9D2}" destId="{DBD9F3CD-9D9E-492B-883F-68DE7CDF87EA}" srcOrd="4" destOrd="0" presId="urn:microsoft.com/office/officeart/2005/8/layout/process4"/>
    <dgm:cxn modelId="{DE3105DF-904B-44AA-B44A-94EAD5D3890F}" type="presParOf" srcId="{DBD9F3CD-9D9E-492B-883F-68DE7CDF87EA}" destId="{7B44FAE3-CC98-41BC-9BB6-1D60DF1CA01B}" srcOrd="0" destOrd="0" presId="urn:microsoft.com/office/officeart/2005/8/layout/process4"/>
    <dgm:cxn modelId="{589E8881-9AF4-4A36-B6C2-4FA312D2D15D}" type="presParOf" srcId="{DBD9F3CD-9D9E-492B-883F-68DE7CDF87EA}" destId="{F9C1C438-83F8-4DF2-B6B6-918C475AE3BF}" srcOrd="1" destOrd="0" presId="urn:microsoft.com/office/officeart/2005/8/layout/process4"/>
    <dgm:cxn modelId="{BB74755F-06D5-4530-9C80-B967181EA5A0}" type="presParOf" srcId="{DBD9F3CD-9D9E-492B-883F-68DE7CDF87EA}" destId="{90BF2A1C-6B3A-4F2D-B734-3DCB53EE5317}" srcOrd="2" destOrd="0" presId="urn:microsoft.com/office/officeart/2005/8/layout/process4"/>
    <dgm:cxn modelId="{C799CB0E-D794-4305-8E26-60ACE979BAC4}" type="presParOf" srcId="{90BF2A1C-6B3A-4F2D-B734-3DCB53EE5317}" destId="{FFFA17B8-43CA-4F89-82DA-DD7B4314CE54}"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119CE0-D59C-4419-A3A4-4F906C0AE021}"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ru-RU"/>
        </a:p>
      </dgm:t>
    </dgm:pt>
    <dgm:pt modelId="{DF57AE01-F90A-4B0F-86E5-AABAD182DF53}">
      <dgm:prSet phldrT="[Текст]" custT="1"/>
      <dgm:spPr/>
      <dgm:t>
        <a:bodyPr/>
        <a:lstStyle/>
        <a:p>
          <a:r>
            <a:rPr lang="ky-KG" sz="2400" dirty="0">
              <a:solidFill>
                <a:srgbClr val="FF0000"/>
              </a:solidFill>
              <a:latin typeface="Times New Roman" panose="02020603050405020304" pitchFamily="18" charset="0"/>
              <a:cs typeface="Times New Roman" panose="02020603050405020304" pitchFamily="18" charset="0"/>
            </a:rPr>
            <a:t>Кытай менен согушуу</a:t>
          </a:r>
          <a:endParaRPr lang="ru-RU" sz="2400" dirty="0">
            <a:solidFill>
              <a:srgbClr val="FF0000"/>
            </a:solidFill>
            <a:latin typeface="Times New Roman" panose="02020603050405020304" pitchFamily="18" charset="0"/>
            <a:cs typeface="Times New Roman" panose="02020603050405020304" pitchFamily="18" charset="0"/>
          </a:endParaRPr>
        </a:p>
      </dgm:t>
    </dgm:pt>
    <dgm:pt modelId="{E4972888-2665-4AB8-AE1D-817817E5A43A}" type="parTrans" cxnId="{3493CF20-CFB8-409C-98A2-25C4F9630384}">
      <dgm:prSet/>
      <dgm:spPr/>
      <dgm:t>
        <a:bodyPr/>
        <a:lstStyle/>
        <a:p>
          <a:endParaRPr lang="ru-RU"/>
        </a:p>
      </dgm:t>
    </dgm:pt>
    <dgm:pt modelId="{BFC57BF8-DD92-47FE-9542-24DA0FB64F96}" type="sibTrans" cxnId="{3493CF20-CFB8-409C-98A2-25C4F9630384}">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82000" r="-82000"/>
          </a:stretch>
        </a:blipFill>
      </dgm:spPr>
      <dgm:t>
        <a:bodyPr/>
        <a:lstStyle/>
        <a:p>
          <a:endParaRPr lang="ru-RU"/>
        </a:p>
      </dgm:t>
    </dgm:pt>
    <dgm:pt modelId="{9AFE0EE2-CEA1-4631-A7FA-0A43DFE51860}">
      <dgm:prSet phldrT="[Текст]" phldr="1"/>
      <dgm:spPr/>
      <dgm:t>
        <a:bodyPr/>
        <a:lstStyle/>
        <a:p>
          <a:endParaRPr lang="ru-RU"/>
        </a:p>
      </dgm:t>
    </dgm:pt>
    <dgm:pt modelId="{2C2E663D-96F6-41E8-8B8A-644D428206FC}" type="parTrans" cxnId="{3F7E404D-3A35-4026-AA39-65994B33B77C}">
      <dgm:prSet/>
      <dgm:spPr/>
      <dgm:t>
        <a:bodyPr/>
        <a:lstStyle/>
        <a:p>
          <a:endParaRPr lang="ru-RU"/>
        </a:p>
      </dgm:t>
    </dgm:pt>
    <dgm:pt modelId="{9A57FF14-9E38-4093-A862-77C63376BEFC}" type="sibTrans" cxnId="{3F7E404D-3A35-4026-AA39-65994B33B77C}">
      <dgm:prSet/>
      <dgm:spPr/>
      <dgm:t>
        <a:bodyPr/>
        <a:lstStyle/>
        <a:p>
          <a:endParaRPr lang="ru-RU"/>
        </a:p>
      </dgm:t>
    </dgm:pt>
    <dgm:pt modelId="{337508FF-CAC1-484B-B328-2B3587C46EB2}">
      <dgm:prSet phldrT="[Текст]" phldr="1"/>
      <dgm:spPr/>
      <dgm:t>
        <a:bodyPr/>
        <a:lstStyle/>
        <a:p>
          <a:endParaRPr lang="ru-RU"/>
        </a:p>
      </dgm:t>
    </dgm:pt>
    <dgm:pt modelId="{BC705D24-4160-4837-B0BC-0DA64E136151}" type="parTrans" cxnId="{4F30A77B-85EF-4C2D-BA60-8D109ADD2BDD}">
      <dgm:prSet/>
      <dgm:spPr/>
      <dgm:t>
        <a:bodyPr/>
        <a:lstStyle/>
        <a:p>
          <a:endParaRPr lang="ru-RU"/>
        </a:p>
      </dgm:t>
    </dgm:pt>
    <dgm:pt modelId="{1E1AE31B-784D-4B38-A098-18CA479955F3}" type="sibTrans" cxnId="{4F30A77B-85EF-4C2D-BA60-8D109ADD2BDD}">
      <dgm:prSet/>
      <dgm:spPr/>
      <dgm:t>
        <a:bodyPr/>
        <a:lstStyle/>
        <a:p>
          <a:endParaRPr lang="ru-RU"/>
        </a:p>
      </dgm:t>
    </dgm:pt>
    <dgm:pt modelId="{07EDE657-615D-4027-B2CE-475C7DEEE8EB}">
      <dgm:prSet phldrT="[Текст]" phldr="1"/>
      <dgm:spPr/>
      <dgm:t>
        <a:bodyPr/>
        <a:lstStyle/>
        <a:p>
          <a:endParaRPr lang="ru-RU"/>
        </a:p>
      </dgm:t>
    </dgm:pt>
    <dgm:pt modelId="{D9733ACA-9E65-4EFB-930C-BC3F3655CB5E}" type="parTrans" cxnId="{124E1503-4A92-4EDF-B43F-3B0BC4D8E5C3}">
      <dgm:prSet/>
      <dgm:spPr/>
      <dgm:t>
        <a:bodyPr/>
        <a:lstStyle/>
        <a:p>
          <a:endParaRPr lang="ru-RU"/>
        </a:p>
      </dgm:t>
    </dgm:pt>
    <dgm:pt modelId="{8357470F-98B7-4CE8-8675-EBA21D52AA36}" type="sibTrans" cxnId="{124E1503-4A92-4EDF-B43F-3B0BC4D8E5C3}">
      <dgm:prSet/>
      <dgm:spPr/>
      <dgm:t>
        <a:bodyPr/>
        <a:lstStyle/>
        <a:p>
          <a:endParaRPr lang="ru-RU"/>
        </a:p>
      </dgm:t>
    </dgm:pt>
    <dgm:pt modelId="{524D6FB9-C20D-47BD-9842-116EA7A8FC65}" type="pres">
      <dgm:prSet presAssocID="{EF119CE0-D59C-4419-A3A4-4F906C0AE021}" presName="Name0" presStyleCnt="0">
        <dgm:presLayoutVars>
          <dgm:dir/>
        </dgm:presLayoutVars>
      </dgm:prSet>
      <dgm:spPr/>
    </dgm:pt>
    <dgm:pt modelId="{4132458F-0AD9-45E2-97EF-DE17CC3A461B}" type="pres">
      <dgm:prSet presAssocID="{BFC57BF8-DD92-47FE-9542-24DA0FB64F96}" presName="picture_1" presStyleLbl="bgImgPlace1" presStyleIdx="0" presStyleCnt="1" custLinFactNeighborX="-68515" custLinFactNeighborY="-7625"/>
      <dgm:spPr/>
    </dgm:pt>
    <dgm:pt modelId="{78084772-A91F-4B9F-9FB5-78BB520B5015}" type="pres">
      <dgm:prSet presAssocID="{DF57AE01-F90A-4B0F-86E5-AABAD182DF53}" presName="text_1" presStyleLbl="node1" presStyleIdx="0" presStyleCnt="0" custScaleX="245097" custScaleY="104183">
        <dgm:presLayoutVars>
          <dgm:bulletEnabled val="1"/>
        </dgm:presLayoutVars>
      </dgm:prSet>
      <dgm:spPr/>
    </dgm:pt>
    <dgm:pt modelId="{B17541BB-6612-49EA-AD12-F150E69685F7}" type="pres">
      <dgm:prSet presAssocID="{EF119CE0-D59C-4419-A3A4-4F906C0AE021}" presName="linV" presStyleCnt="0"/>
      <dgm:spPr/>
    </dgm:pt>
    <dgm:pt modelId="{7C43EFA1-8ACE-4112-8DBE-27186F5F7D48}" type="pres">
      <dgm:prSet presAssocID="{9AFE0EE2-CEA1-4631-A7FA-0A43DFE51860}" presName="pair" presStyleCnt="0"/>
      <dgm:spPr/>
    </dgm:pt>
    <dgm:pt modelId="{D9670E07-74E5-46C8-A6CA-DF16353BB493}" type="pres">
      <dgm:prSet presAssocID="{9AFE0EE2-CEA1-4631-A7FA-0A43DFE51860}" presName="spaceH" presStyleLbl="node1" presStyleIdx="0" presStyleCnt="0"/>
      <dgm:spPr/>
    </dgm:pt>
    <dgm:pt modelId="{6941FB8E-0954-45C8-9D54-E5B1F464DAA2}" type="pres">
      <dgm:prSet presAssocID="{9AFE0EE2-CEA1-4631-A7FA-0A43DFE51860}" presName="desPictures" presStyleLbl="alignImgPlace1" presStyleIdx="0" presStyleCnt="3" custFlipVert="1" custScaleX="45007" custScaleY="12736"/>
      <dgm:spPr/>
    </dgm:pt>
    <dgm:pt modelId="{D4458C60-A485-427D-8754-D5EDBFA1ADDD}" type="pres">
      <dgm:prSet presAssocID="{9AFE0EE2-CEA1-4631-A7FA-0A43DFE51860}" presName="desTextWrapper" presStyleCnt="0"/>
      <dgm:spPr/>
    </dgm:pt>
    <dgm:pt modelId="{93E2D655-9ABD-41E9-8EE8-24447E12DEEB}" type="pres">
      <dgm:prSet presAssocID="{9AFE0EE2-CEA1-4631-A7FA-0A43DFE51860}" presName="desText" presStyleLbl="revTx" presStyleIdx="0" presStyleCnt="3">
        <dgm:presLayoutVars>
          <dgm:bulletEnabled val="1"/>
        </dgm:presLayoutVars>
      </dgm:prSet>
      <dgm:spPr/>
    </dgm:pt>
    <dgm:pt modelId="{F12F4DED-2463-4178-9814-20135584EE47}" type="pres">
      <dgm:prSet presAssocID="{9A57FF14-9E38-4093-A862-77C63376BEFC}" presName="spaceV" presStyleCnt="0"/>
      <dgm:spPr/>
    </dgm:pt>
    <dgm:pt modelId="{756024F8-AD1D-400C-BE1C-E8DFA5ABFB07}" type="pres">
      <dgm:prSet presAssocID="{337508FF-CAC1-484B-B328-2B3587C46EB2}" presName="pair" presStyleCnt="0"/>
      <dgm:spPr/>
    </dgm:pt>
    <dgm:pt modelId="{81D7F1D7-9228-4A0A-8C82-4105BBBC5AA8}" type="pres">
      <dgm:prSet presAssocID="{337508FF-CAC1-484B-B328-2B3587C46EB2}" presName="spaceH" presStyleLbl="node1" presStyleIdx="0" presStyleCnt="0"/>
      <dgm:spPr/>
    </dgm:pt>
    <dgm:pt modelId="{1461F2F6-FD46-4169-8819-531ADD434041}" type="pres">
      <dgm:prSet presAssocID="{337508FF-CAC1-484B-B328-2B3587C46EB2}" presName="desPictures" presStyleLbl="alignImgPlace1" presStyleIdx="1" presStyleCnt="3" custScaleX="33063" custScaleY="19107"/>
      <dgm:spPr/>
    </dgm:pt>
    <dgm:pt modelId="{0D62C3E5-2F0B-4C2C-B6BF-48034A0D2E64}" type="pres">
      <dgm:prSet presAssocID="{337508FF-CAC1-484B-B328-2B3587C46EB2}" presName="desTextWrapper" presStyleCnt="0"/>
      <dgm:spPr/>
    </dgm:pt>
    <dgm:pt modelId="{19635DCA-9101-4C8C-BD04-CD3F51622DC7}" type="pres">
      <dgm:prSet presAssocID="{337508FF-CAC1-484B-B328-2B3587C46EB2}" presName="desText" presStyleLbl="revTx" presStyleIdx="1" presStyleCnt="3">
        <dgm:presLayoutVars>
          <dgm:bulletEnabled val="1"/>
        </dgm:presLayoutVars>
      </dgm:prSet>
      <dgm:spPr/>
    </dgm:pt>
    <dgm:pt modelId="{115375EC-0504-4862-A537-7981529391AF}" type="pres">
      <dgm:prSet presAssocID="{1E1AE31B-784D-4B38-A098-18CA479955F3}" presName="spaceV" presStyleCnt="0"/>
      <dgm:spPr/>
    </dgm:pt>
    <dgm:pt modelId="{22871EAB-8527-42D7-A96F-DADFAB963B33}" type="pres">
      <dgm:prSet presAssocID="{07EDE657-615D-4027-B2CE-475C7DEEE8EB}" presName="pair" presStyleCnt="0"/>
      <dgm:spPr/>
    </dgm:pt>
    <dgm:pt modelId="{2DEC046C-60F0-49CC-9636-C1B0DBAF0C3C}" type="pres">
      <dgm:prSet presAssocID="{07EDE657-615D-4027-B2CE-475C7DEEE8EB}" presName="spaceH" presStyleLbl="node1" presStyleIdx="0" presStyleCnt="0"/>
      <dgm:spPr/>
    </dgm:pt>
    <dgm:pt modelId="{E9B22902-0A9A-48E2-BEBD-364C6B5DEB73}" type="pres">
      <dgm:prSet presAssocID="{07EDE657-615D-4027-B2CE-475C7DEEE8EB}" presName="desPictures" presStyleLbl="alignImgPlace1" presStyleIdx="2" presStyleCnt="3" custScaleX="11572" custScaleY="7969"/>
      <dgm:spPr/>
    </dgm:pt>
    <dgm:pt modelId="{CA17BBF8-E36B-4A6C-B472-F171EE8B7ED3}" type="pres">
      <dgm:prSet presAssocID="{07EDE657-615D-4027-B2CE-475C7DEEE8EB}" presName="desTextWrapper" presStyleCnt="0"/>
      <dgm:spPr/>
    </dgm:pt>
    <dgm:pt modelId="{EE4C9E81-0781-426B-A199-DF2C0C3BC4BE}" type="pres">
      <dgm:prSet presAssocID="{07EDE657-615D-4027-B2CE-475C7DEEE8EB}" presName="desText" presStyleLbl="revTx" presStyleIdx="2" presStyleCnt="3">
        <dgm:presLayoutVars>
          <dgm:bulletEnabled val="1"/>
        </dgm:presLayoutVars>
      </dgm:prSet>
      <dgm:spPr/>
    </dgm:pt>
    <dgm:pt modelId="{CA3E2A3E-D081-4744-B819-782090BA86CB}" type="pres">
      <dgm:prSet presAssocID="{EF119CE0-D59C-4419-A3A4-4F906C0AE021}" presName="maxNode" presStyleCnt="0"/>
      <dgm:spPr/>
    </dgm:pt>
    <dgm:pt modelId="{A9864A89-167E-4B64-ACA2-8026FF4E7BEC}" type="pres">
      <dgm:prSet presAssocID="{EF119CE0-D59C-4419-A3A4-4F906C0AE021}" presName="Name33" presStyleCnt="0"/>
      <dgm:spPr/>
    </dgm:pt>
  </dgm:ptLst>
  <dgm:cxnLst>
    <dgm:cxn modelId="{E06CCC00-00C7-4DC3-9CF7-064A9BDA83EA}" type="presOf" srcId="{BFC57BF8-DD92-47FE-9542-24DA0FB64F96}" destId="{4132458F-0AD9-45E2-97EF-DE17CC3A461B}" srcOrd="0" destOrd="0" presId="urn:microsoft.com/office/officeart/2008/layout/AccentedPicture"/>
    <dgm:cxn modelId="{124E1503-4A92-4EDF-B43F-3B0BC4D8E5C3}" srcId="{EF119CE0-D59C-4419-A3A4-4F906C0AE021}" destId="{07EDE657-615D-4027-B2CE-475C7DEEE8EB}" srcOrd="3" destOrd="0" parTransId="{D9733ACA-9E65-4EFB-930C-BC3F3655CB5E}" sibTransId="{8357470F-98B7-4CE8-8675-EBA21D52AA36}"/>
    <dgm:cxn modelId="{3493CF20-CFB8-409C-98A2-25C4F9630384}" srcId="{EF119CE0-D59C-4419-A3A4-4F906C0AE021}" destId="{DF57AE01-F90A-4B0F-86E5-AABAD182DF53}" srcOrd="0" destOrd="0" parTransId="{E4972888-2665-4AB8-AE1D-817817E5A43A}" sibTransId="{BFC57BF8-DD92-47FE-9542-24DA0FB64F96}"/>
    <dgm:cxn modelId="{4C2ACE60-5F78-4B42-A67C-10F35C40C262}" type="presOf" srcId="{337508FF-CAC1-484B-B328-2B3587C46EB2}" destId="{19635DCA-9101-4C8C-BD04-CD3F51622DC7}" srcOrd="0" destOrd="0" presId="urn:microsoft.com/office/officeart/2008/layout/AccentedPicture"/>
    <dgm:cxn modelId="{3F7E404D-3A35-4026-AA39-65994B33B77C}" srcId="{EF119CE0-D59C-4419-A3A4-4F906C0AE021}" destId="{9AFE0EE2-CEA1-4631-A7FA-0A43DFE51860}" srcOrd="1" destOrd="0" parTransId="{2C2E663D-96F6-41E8-8B8A-644D428206FC}" sibTransId="{9A57FF14-9E38-4093-A862-77C63376BEFC}"/>
    <dgm:cxn modelId="{4F30A77B-85EF-4C2D-BA60-8D109ADD2BDD}" srcId="{EF119CE0-D59C-4419-A3A4-4F906C0AE021}" destId="{337508FF-CAC1-484B-B328-2B3587C46EB2}" srcOrd="2" destOrd="0" parTransId="{BC705D24-4160-4837-B0BC-0DA64E136151}" sibTransId="{1E1AE31B-784D-4B38-A098-18CA479955F3}"/>
    <dgm:cxn modelId="{9B77DE83-4769-4FA4-B7E4-47FD277B2CA9}" type="presOf" srcId="{EF119CE0-D59C-4419-A3A4-4F906C0AE021}" destId="{524D6FB9-C20D-47BD-9842-116EA7A8FC65}" srcOrd="0" destOrd="0" presId="urn:microsoft.com/office/officeart/2008/layout/AccentedPicture"/>
    <dgm:cxn modelId="{D9F702A0-445E-42D7-8094-6913423F2942}" type="presOf" srcId="{DF57AE01-F90A-4B0F-86E5-AABAD182DF53}" destId="{78084772-A91F-4B9F-9FB5-78BB520B5015}" srcOrd="0" destOrd="0" presId="urn:microsoft.com/office/officeart/2008/layout/AccentedPicture"/>
    <dgm:cxn modelId="{88EA9AE3-38C6-4367-BB0C-EAD12B7135FA}" type="presOf" srcId="{9AFE0EE2-CEA1-4631-A7FA-0A43DFE51860}" destId="{93E2D655-9ABD-41E9-8EE8-24447E12DEEB}" srcOrd="0" destOrd="0" presId="urn:microsoft.com/office/officeart/2008/layout/AccentedPicture"/>
    <dgm:cxn modelId="{198BAFFB-22D6-4AB0-AF29-23E2BE3C1F54}" type="presOf" srcId="{07EDE657-615D-4027-B2CE-475C7DEEE8EB}" destId="{EE4C9E81-0781-426B-A199-DF2C0C3BC4BE}" srcOrd="0" destOrd="0" presId="urn:microsoft.com/office/officeart/2008/layout/AccentedPicture"/>
    <dgm:cxn modelId="{88263A14-74C8-4096-B159-7A6BFB67CF07}" type="presParOf" srcId="{524D6FB9-C20D-47BD-9842-116EA7A8FC65}" destId="{4132458F-0AD9-45E2-97EF-DE17CC3A461B}" srcOrd="0" destOrd="0" presId="urn:microsoft.com/office/officeart/2008/layout/AccentedPicture"/>
    <dgm:cxn modelId="{F989C82A-FE8F-4A0A-99D4-A03279B486B3}" type="presParOf" srcId="{524D6FB9-C20D-47BD-9842-116EA7A8FC65}" destId="{78084772-A91F-4B9F-9FB5-78BB520B5015}" srcOrd="1" destOrd="0" presId="urn:microsoft.com/office/officeart/2008/layout/AccentedPicture"/>
    <dgm:cxn modelId="{DDE11598-D64E-4C0B-9E92-F4A9D701261F}" type="presParOf" srcId="{524D6FB9-C20D-47BD-9842-116EA7A8FC65}" destId="{B17541BB-6612-49EA-AD12-F150E69685F7}" srcOrd="2" destOrd="0" presId="urn:microsoft.com/office/officeart/2008/layout/AccentedPicture"/>
    <dgm:cxn modelId="{135A788D-F921-48E1-9F1F-FF7AB3A2BDFB}" type="presParOf" srcId="{B17541BB-6612-49EA-AD12-F150E69685F7}" destId="{7C43EFA1-8ACE-4112-8DBE-27186F5F7D48}" srcOrd="0" destOrd="0" presId="urn:microsoft.com/office/officeart/2008/layout/AccentedPicture"/>
    <dgm:cxn modelId="{575DB349-280C-4653-9761-0226A8892C66}" type="presParOf" srcId="{7C43EFA1-8ACE-4112-8DBE-27186F5F7D48}" destId="{D9670E07-74E5-46C8-A6CA-DF16353BB493}" srcOrd="0" destOrd="0" presId="urn:microsoft.com/office/officeart/2008/layout/AccentedPicture"/>
    <dgm:cxn modelId="{EB9CF23E-8D3A-4F04-8C77-4B8A24F6E13D}" type="presParOf" srcId="{7C43EFA1-8ACE-4112-8DBE-27186F5F7D48}" destId="{6941FB8E-0954-45C8-9D54-E5B1F464DAA2}" srcOrd="1" destOrd="0" presId="urn:microsoft.com/office/officeart/2008/layout/AccentedPicture"/>
    <dgm:cxn modelId="{82329476-961B-4259-8A38-863D48551AA5}" type="presParOf" srcId="{7C43EFA1-8ACE-4112-8DBE-27186F5F7D48}" destId="{D4458C60-A485-427D-8754-D5EDBFA1ADDD}" srcOrd="2" destOrd="0" presId="urn:microsoft.com/office/officeart/2008/layout/AccentedPicture"/>
    <dgm:cxn modelId="{5517790C-AC40-419E-BED0-D08C447F3819}" type="presParOf" srcId="{D4458C60-A485-427D-8754-D5EDBFA1ADDD}" destId="{93E2D655-9ABD-41E9-8EE8-24447E12DEEB}" srcOrd="0" destOrd="0" presId="urn:microsoft.com/office/officeart/2008/layout/AccentedPicture"/>
    <dgm:cxn modelId="{4BC9BA4F-08C9-462D-B2E6-34D9BDDA992B}" type="presParOf" srcId="{B17541BB-6612-49EA-AD12-F150E69685F7}" destId="{F12F4DED-2463-4178-9814-20135584EE47}" srcOrd="1" destOrd="0" presId="urn:microsoft.com/office/officeart/2008/layout/AccentedPicture"/>
    <dgm:cxn modelId="{93D60E77-7087-4DC2-9ACF-D452C33AC11F}" type="presParOf" srcId="{B17541BB-6612-49EA-AD12-F150E69685F7}" destId="{756024F8-AD1D-400C-BE1C-E8DFA5ABFB07}" srcOrd="2" destOrd="0" presId="urn:microsoft.com/office/officeart/2008/layout/AccentedPicture"/>
    <dgm:cxn modelId="{F9B8D3C0-7C39-455B-845A-C3BA562DF51F}" type="presParOf" srcId="{756024F8-AD1D-400C-BE1C-E8DFA5ABFB07}" destId="{81D7F1D7-9228-4A0A-8C82-4105BBBC5AA8}" srcOrd="0" destOrd="0" presId="urn:microsoft.com/office/officeart/2008/layout/AccentedPicture"/>
    <dgm:cxn modelId="{36C0ABFE-A08F-49D6-9D4D-7EE7D9D136B3}" type="presParOf" srcId="{756024F8-AD1D-400C-BE1C-E8DFA5ABFB07}" destId="{1461F2F6-FD46-4169-8819-531ADD434041}" srcOrd="1" destOrd="0" presId="urn:microsoft.com/office/officeart/2008/layout/AccentedPicture"/>
    <dgm:cxn modelId="{6BD7CBA0-2CAA-4B32-8792-0B5B1E15ADF5}" type="presParOf" srcId="{756024F8-AD1D-400C-BE1C-E8DFA5ABFB07}" destId="{0D62C3E5-2F0B-4C2C-B6BF-48034A0D2E64}" srcOrd="2" destOrd="0" presId="urn:microsoft.com/office/officeart/2008/layout/AccentedPicture"/>
    <dgm:cxn modelId="{96D613DE-B9FB-4796-BB15-DEAE779EC2E7}" type="presParOf" srcId="{0D62C3E5-2F0B-4C2C-B6BF-48034A0D2E64}" destId="{19635DCA-9101-4C8C-BD04-CD3F51622DC7}" srcOrd="0" destOrd="0" presId="urn:microsoft.com/office/officeart/2008/layout/AccentedPicture"/>
    <dgm:cxn modelId="{B2DC905D-9DC2-4F30-A24D-AE96394A9377}" type="presParOf" srcId="{B17541BB-6612-49EA-AD12-F150E69685F7}" destId="{115375EC-0504-4862-A537-7981529391AF}" srcOrd="3" destOrd="0" presId="urn:microsoft.com/office/officeart/2008/layout/AccentedPicture"/>
    <dgm:cxn modelId="{FD22A845-366A-4392-A826-36CE3F80785E}" type="presParOf" srcId="{B17541BB-6612-49EA-AD12-F150E69685F7}" destId="{22871EAB-8527-42D7-A96F-DADFAB963B33}" srcOrd="4" destOrd="0" presId="urn:microsoft.com/office/officeart/2008/layout/AccentedPicture"/>
    <dgm:cxn modelId="{9AF54813-2147-46DE-8CEA-F48735ED3BBD}" type="presParOf" srcId="{22871EAB-8527-42D7-A96F-DADFAB963B33}" destId="{2DEC046C-60F0-49CC-9636-C1B0DBAF0C3C}" srcOrd="0" destOrd="0" presId="urn:microsoft.com/office/officeart/2008/layout/AccentedPicture"/>
    <dgm:cxn modelId="{74A3D189-1B7F-46CE-8BD0-E4DFCFCE60CE}" type="presParOf" srcId="{22871EAB-8527-42D7-A96F-DADFAB963B33}" destId="{E9B22902-0A9A-48E2-BEBD-364C6B5DEB73}" srcOrd="1" destOrd="0" presId="urn:microsoft.com/office/officeart/2008/layout/AccentedPicture"/>
    <dgm:cxn modelId="{CF3D64D1-577C-427D-A838-84DF3C9F32FA}" type="presParOf" srcId="{22871EAB-8527-42D7-A96F-DADFAB963B33}" destId="{CA17BBF8-E36B-4A6C-B472-F171EE8B7ED3}" srcOrd="2" destOrd="0" presId="urn:microsoft.com/office/officeart/2008/layout/AccentedPicture"/>
    <dgm:cxn modelId="{F90AB7AF-4FC1-45ED-A25D-2FE51D9A6CF9}" type="presParOf" srcId="{CA17BBF8-E36B-4A6C-B472-F171EE8B7ED3}" destId="{EE4C9E81-0781-426B-A199-DF2C0C3BC4BE}" srcOrd="0" destOrd="0" presId="urn:microsoft.com/office/officeart/2008/layout/AccentedPicture"/>
    <dgm:cxn modelId="{8D63B42A-B740-4620-A50F-69D788E40499}" type="presParOf" srcId="{524D6FB9-C20D-47BD-9842-116EA7A8FC65}" destId="{CA3E2A3E-D081-4744-B819-782090BA86CB}" srcOrd="3" destOrd="0" presId="urn:microsoft.com/office/officeart/2008/layout/AccentedPicture"/>
    <dgm:cxn modelId="{D8FC4E82-4CD9-423A-9BE4-8BC6FCFEADC9}" type="presParOf" srcId="{CA3E2A3E-D081-4744-B819-782090BA86CB}" destId="{A9864A89-167E-4B64-ACA2-8026FF4E7BEC}"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14D75-37C0-465C-9ABE-2246E33623E6}">
      <dsp:nvSpPr>
        <dsp:cNvPr id="0" name=""/>
        <dsp:cNvSpPr/>
      </dsp:nvSpPr>
      <dsp:spPr>
        <a:xfrm>
          <a:off x="179532" y="624078"/>
          <a:ext cx="4887394" cy="6233922"/>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a:ln w="19050"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D9AC13-F7CD-443F-A458-DA452C628234}">
      <dsp:nvSpPr>
        <dsp:cNvPr id="0" name=""/>
        <dsp:cNvSpPr/>
      </dsp:nvSpPr>
      <dsp:spPr>
        <a:xfrm>
          <a:off x="1732257" y="2712098"/>
          <a:ext cx="3763294" cy="3740353"/>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r>
            <a:rPr lang="ky-KG" sz="6500" b="1" kern="1200" dirty="0">
              <a:solidFill>
                <a:srgbClr val="FF0000"/>
              </a:solidFill>
            </a:rPr>
            <a:t>Сактар</a:t>
          </a:r>
          <a:endParaRPr lang="ru-RU" sz="6500" b="1" kern="1200" dirty="0">
            <a:solidFill>
              <a:srgbClr val="FF0000"/>
            </a:solidFill>
          </a:endParaRPr>
        </a:p>
      </dsp:txBody>
      <dsp:txXfrm>
        <a:off x="1732257" y="2712098"/>
        <a:ext cx="3763294" cy="3740353"/>
      </dsp:txXfrm>
    </dsp:sp>
    <dsp:sp modelId="{F5B8BDDD-0DF8-456F-8D85-6605A47596DC}">
      <dsp:nvSpPr>
        <dsp:cNvPr id="0" name=""/>
        <dsp:cNvSpPr/>
      </dsp:nvSpPr>
      <dsp:spPr>
        <a:xfrm>
          <a:off x="6300191" y="764703"/>
          <a:ext cx="391940" cy="754156"/>
        </a:xfrm>
        <a:prstGeom prst="ellipse">
          <a:avLst/>
        </a:prstGeom>
        <a:solidFill>
          <a:schemeClr val="accent2">
            <a:tint val="40000"/>
            <a:hueOff val="0"/>
            <a:satOff val="0"/>
            <a:lumOff val="0"/>
            <a:alphaOff val="0"/>
          </a:schemeClr>
        </a:solidFill>
        <a:ln w="19050"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503387-67AB-4F6E-845C-F83B8A5D2D55}">
      <dsp:nvSpPr>
        <dsp:cNvPr id="0" name=""/>
        <dsp:cNvSpPr/>
      </dsp:nvSpPr>
      <dsp:spPr>
        <a:xfrm>
          <a:off x="7265735" y="156190"/>
          <a:ext cx="341502" cy="1683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marL="0" lvl="0" indent="0" algn="l" defTabSz="311150">
            <a:lnSpc>
              <a:spcPct val="90000"/>
            </a:lnSpc>
            <a:spcBef>
              <a:spcPct val="0"/>
            </a:spcBef>
            <a:spcAft>
              <a:spcPct val="35000"/>
            </a:spcAft>
            <a:buNone/>
          </a:pPr>
          <a:endParaRPr lang="ru-RU" sz="700" kern="1200"/>
        </a:p>
      </dsp:txBody>
      <dsp:txXfrm>
        <a:off x="7265735" y="156190"/>
        <a:ext cx="341502" cy="1683158"/>
      </dsp:txXfrm>
    </dsp:sp>
    <dsp:sp modelId="{4D4DD798-2071-4C78-9FC8-82923EB0318A}">
      <dsp:nvSpPr>
        <dsp:cNvPr id="0" name=""/>
        <dsp:cNvSpPr/>
      </dsp:nvSpPr>
      <dsp:spPr>
        <a:xfrm flipH="1" flipV="1">
          <a:off x="6188076" y="2898831"/>
          <a:ext cx="472159" cy="170133"/>
        </a:xfrm>
        <a:prstGeom prst="ellipse">
          <a:avLst/>
        </a:prstGeom>
        <a:solidFill>
          <a:schemeClr val="accent2">
            <a:tint val="40000"/>
            <a:hueOff val="0"/>
            <a:satOff val="0"/>
            <a:lumOff val="0"/>
            <a:alphaOff val="0"/>
          </a:schemeClr>
        </a:solidFill>
        <a:ln w="19050"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86B3EB-C332-410D-BF5F-16E55B2EB0E4}">
      <dsp:nvSpPr>
        <dsp:cNvPr id="0" name=""/>
        <dsp:cNvSpPr/>
      </dsp:nvSpPr>
      <dsp:spPr>
        <a:xfrm>
          <a:off x="7265735" y="2142318"/>
          <a:ext cx="341502" cy="1683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marL="0" lvl="0" indent="0" algn="l" defTabSz="311150">
            <a:lnSpc>
              <a:spcPct val="90000"/>
            </a:lnSpc>
            <a:spcBef>
              <a:spcPct val="0"/>
            </a:spcBef>
            <a:spcAft>
              <a:spcPct val="35000"/>
            </a:spcAft>
            <a:buNone/>
          </a:pPr>
          <a:endParaRPr lang="ru-RU" sz="700" kern="1200"/>
        </a:p>
      </dsp:txBody>
      <dsp:txXfrm>
        <a:off x="7265735" y="2142318"/>
        <a:ext cx="341502" cy="1683158"/>
      </dsp:txXfrm>
    </dsp:sp>
    <dsp:sp modelId="{FCAC9C34-D0A5-43E6-906B-F2FD0C168A22}">
      <dsp:nvSpPr>
        <dsp:cNvPr id="0" name=""/>
        <dsp:cNvSpPr/>
      </dsp:nvSpPr>
      <dsp:spPr>
        <a:xfrm flipH="1" flipV="1">
          <a:off x="6188076" y="4941167"/>
          <a:ext cx="472159" cy="57715"/>
        </a:xfrm>
        <a:prstGeom prst="ellipse">
          <a:avLst/>
        </a:prstGeom>
        <a:solidFill>
          <a:schemeClr val="accent2">
            <a:tint val="40000"/>
            <a:hueOff val="0"/>
            <a:satOff val="0"/>
            <a:lumOff val="0"/>
            <a:alphaOff val="0"/>
          </a:schemeClr>
        </a:solidFill>
        <a:ln w="19050"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F53580-FCA6-44DD-AC8B-F812F9FEC352}">
      <dsp:nvSpPr>
        <dsp:cNvPr id="0" name=""/>
        <dsp:cNvSpPr/>
      </dsp:nvSpPr>
      <dsp:spPr>
        <a:xfrm>
          <a:off x="7265735" y="4128446"/>
          <a:ext cx="341502" cy="16831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marL="0" lvl="0" indent="0" algn="l" defTabSz="311150">
            <a:lnSpc>
              <a:spcPct val="90000"/>
            </a:lnSpc>
            <a:spcBef>
              <a:spcPct val="0"/>
            </a:spcBef>
            <a:spcAft>
              <a:spcPct val="35000"/>
            </a:spcAft>
            <a:buNone/>
          </a:pPr>
          <a:endParaRPr lang="ru-RU" sz="700" kern="1200"/>
        </a:p>
      </dsp:txBody>
      <dsp:txXfrm>
        <a:off x="7265735" y="4128446"/>
        <a:ext cx="341502" cy="16831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56FE48-1992-4006-9571-AD0067B80870}">
      <dsp:nvSpPr>
        <dsp:cNvPr id="0" name=""/>
        <dsp:cNvSpPr/>
      </dsp:nvSpPr>
      <dsp:spPr>
        <a:xfrm>
          <a:off x="0" y="87423"/>
          <a:ext cx="5486400" cy="5486400"/>
        </a:xfrm>
        <a:prstGeom prst="pie">
          <a:avLst>
            <a:gd name="adj1" fmla="val 5400000"/>
            <a:gd name="adj2" fmla="val 16200000"/>
          </a:avLst>
        </a:prstGeom>
        <a:solidFill>
          <a:srgbClr val="FF0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C1468F-F69A-4CC2-993A-F8DF4595C8E0}">
      <dsp:nvSpPr>
        <dsp:cNvPr id="0" name=""/>
        <dsp:cNvSpPr/>
      </dsp:nvSpPr>
      <dsp:spPr>
        <a:xfrm>
          <a:off x="2743200" y="87423"/>
          <a:ext cx="6400799" cy="5486400"/>
        </a:xfrm>
        <a:prstGeom prst="rect">
          <a:avLst/>
        </a:prstGeom>
        <a:solidFill>
          <a:srgbClr val="FF0000"/>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ky-KG" sz="4000" b="1" kern="1200" dirty="0">
              <a:latin typeface="Times New Roman" panose="02020603050405020304" pitchFamily="18" charset="0"/>
              <a:cs typeface="Times New Roman" panose="02020603050405020304" pitchFamily="18" charset="0"/>
            </a:rPr>
            <a:t>Б.з.ч. 117-ж. </a:t>
          </a:r>
          <a:endParaRPr lang="ru-RU" sz="4000" b="1" kern="1200" dirty="0">
            <a:latin typeface="Times New Roman" panose="02020603050405020304" pitchFamily="18" charset="0"/>
            <a:cs typeface="Times New Roman" panose="02020603050405020304" pitchFamily="18" charset="0"/>
          </a:endParaRPr>
        </a:p>
      </dsp:txBody>
      <dsp:txXfrm>
        <a:off x="2743200" y="87423"/>
        <a:ext cx="3200399" cy="1645923"/>
      </dsp:txXfrm>
    </dsp:sp>
    <dsp:sp modelId="{320F7DF1-6571-4460-920A-53CD23F43B9E}">
      <dsp:nvSpPr>
        <dsp:cNvPr id="0" name=""/>
        <dsp:cNvSpPr/>
      </dsp:nvSpPr>
      <dsp:spPr>
        <a:xfrm>
          <a:off x="960121" y="1733347"/>
          <a:ext cx="3566156" cy="3566156"/>
        </a:xfrm>
        <a:prstGeom prst="pie">
          <a:avLst>
            <a:gd name="adj1" fmla="val 5400000"/>
            <a:gd name="adj2" fmla="val 16200000"/>
          </a:avLst>
        </a:prstGeom>
        <a:solidFill>
          <a:srgbClr val="00B05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0C9B1F-9066-43E4-A00B-F71DCC953B95}">
      <dsp:nvSpPr>
        <dsp:cNvPr id="0" name=""/>
        <dsp:cNvSpPr/>
      </dsp:nvSpPr>
      <dsp:spPr>
        <a:xfrm>
          <a:off x="2743200" y="1733347"/>
          <a:ext cx="6400799" cy="3566156"/>
        </a:xfrm>
        <a:prstGeom prst="rect">
          <a:avLst/>
        </a:prstGeom>
        <a:solidFill>
          <a:srgbClr val="00B050"/>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ky-KG" sz="4000" b="1" kern="1200" dirty="0">
              <a:latin typeface="Times New Roman" panose="02020603050405020304" pitchFamily="18" charset="0"/>
              <a:cs typeface="Times New Roman" panose="02020603050405020304" pitchFamily="18" charset="0"/>
            </a:rPr>
            <a:t>Б.з.ч. 115-ж.</a:t>
          </a:r>
          <a:endParaRPr lang="ru-RU" sz="4000" b="1" kern="1200" dirty="0">
            <a:latin typeface="Times New Roman" panose="02020603050405020304" pitchFamily="18" charset="0"/>
            <a:cs typeface="Times New Roman" panose="02020603050405020304" pitchFamily="18" charset="0"/>
          </a:endParaRPr>
        </a:p>
      </dsp:txBody>
      <dsp:txXfrm>
        <a:off x="2743200" y="1733347"/>
        <a:ext cx="3200399" cy="1645918"/>
      </dsp:txXfrm>
    </dsp:sp>
    <dsp:sp modelId="{B2BFB999-A1E1-43DC-8BD3-7A8986132F60}">
      <dsp:nvSpPr>
        <dsp:cNvPr id="0" name=""/>
        <dsp:cNvSpPr/>
      </dsp:nvSpPr>
      <dsp:spPr>
        <a:xfrm>
          <a:off x="1920240" y="3379265"/>
          <a:ext cx="1645918" cy="1645918"/>
        </a:xfrm>
        <a:prstGeom prst="pie">
          <a:avLst>
            <a:gd name="adj1" fmla="val 5400000"/>
            <a:gd name="adj2" fmla="val 16200000"/>
          </a:avLst>
        </a:prstGeom>
        <a:solidFill>
          <a:srgbClr val="7030A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BA4794-F3F2-48FD-A94A-F7BC920384F1}">
      <dsp:nvSpPr>
        <dsp:cNvPr id="0" name=""/>
        <dsp:cNvSpPr/>
      </dsp:nvSpPr>
      <dsp:spPr>
        <a:xfrm>
          <a:off x="2743200" y="3379265"/>
          <a:ext cx="6400799" cy="1645918"/>
        </a:xfrm>
        <a:prstGeom prst="rect">
          <a:avLst/>
        </a:prstGeom>
        <a:solidFill>
          <a:srgbClr val="7030A0">
            <a:alpha val="90000"/>
          </a:srgb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ky-KG" sz="4000" b="1" kern="1200" dirty="0">
              <a:latin typeface="Times New Roman" panose="02020603050405020304" pitchFamily="18" charset="0"/>
              <a:cs typeface="Times New Roman" panose="02020603050405020304" pitchFamily="18" charset="0"/>
            </a:rPr>
            <a:t>Б.з. ч. 109-ж.</a:t>
          </a:r>
          <a:endParaRPr lang="ru-RU" sz="4000" b="1" kern="1200" dirty="0">
            <a:latin typeface="Times New Roman" panose="02020603050405020304" pitchFamily="18" charset="0"/>
            <a:cs typeface="Times New Roman" panose="02020603050405020304" pitchFamily="18" charset="0"/>
          </a:endParaRPr>
        </a:p>
      </dsp:txBody>
      <dsp:txXfrm>
        <a:off x="2743200" y="3379265"/>
        <a:ext cx="3200399" cy="1645918"/>
      </dsp:txXfrm>
    </dsp:sp>
    <dsp:sp modelId="{77B9F003-DE4F-43B7-8933-E40041AD2042}">
      <dsp:nvSpPr>
        <dsp:cNvPr id="0" name=""/>
        <dsp:cNvSpPr/>
      </dsp:nvSpPr>
      <dsp:spPr>
        <a:xfrm>
          <a:off x="5943600" y="87423"/>
          <a:ext cx="3200399" cy="1645923"/>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228600" lvl="1" indent="-228600" algn="just" defTabSz="1066800">
            <a:lnSpc>
              <a:spcPct val="90000"/>
            </a:lnSpc>
            <a:spcBef>
              <a:spcPct val="0"/>
            </a:spcBef>
            <a:spcAft>
              <a:spcPct val="15000"/>
            </a:spcAft>
            <a:buChar char="•"/>
          </a:pPr>
          <a:r>
            <a:rPr lang="ky-KG" sz="2400" kern="1200" dirty="0">
              <a:latin typeface="Times New Roman" panose="02020603050405020304" pitchFamily="18" charset="0"/>
              <a:cs typeface="Times New Roman" panose="02020603050405020304" pitchFamily="18" charset="0"/>
            </a:rPr>
            <a:t>Чигу шаарына кытай тыңчысы жана элчиси Чжан Цянь келет. </a:t>
          </a:r>
          <a:endParaRPr lang="ru-RU" sz="2400" kern="1200" dirty="0">
            <a:latin typeface="Times New Roman" panose="02020603050405020304" pitchFamily="18" charset="0"/>
            <a:cs typeface="Times New Roman" panose="02020603050405020304" pitchFamily="18" charset="0"/>
          </a:endParaRPr>
        </a:p>
      </dsp:txBody>
      <dsp:txXfrm>
        <a:off x="5943600" y="87423"/>
        <a:ext cx="3200399" cy="1645923"/>
      </dsp:txXfrm>
    </dsp:sp>
    <dsp:sp modelId="{D6AD0280-F2CC-4729-8C09-6AB9550D2669}">
      <dsp:nvSpPr>
        <dsp:cNvPr id="0" name=""/>
        <dsp:cNvSpPr/>
      </dsp:nvSpPr>
      <dsp:spPr>
        <a:xfrm>
          <a:off x="5943600" y="1733347"/>
          <a:ext cx="3200399" cy="1645918"/>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228600" lvl="1" indent="-228600" algn="just" defTabSz="1066800">
            <a:lnSpc>
              <a:spcPct val="90000"/>
            </a:lnSpc>
            <a:spcBef>
              <a:spcPct val="0"/>
            </a:spcBef>
            <a:spcAft>
              <a:spcPct val="15000"/>
            </a:spcAft>
            <a:buChar char="•"/>
          </a:pPr>
          <a:r>
            <a:rPr lang="ky-KG" sz="2400" kern="1200" dirty="0">
              <a:latin typeface="Times New Roman" panose="02020603050405020304" pitchFamily="18" charset="0"/>
              <a:cs typeface="Times New Roman" panose="02020603050405020304" pitchFamily="18" charset="0"/>
            </a:rPr>
            <a:t>Кытай менен Усун мамлекети келишим түзөт.</a:t>
          </a:r>
          <a:endParaRPr lang="ru-RU" sz="2400" kern="1200" dirty="0">
            <a:latin typeface="Times New Roman" panose="02020603050405020304" pitchFamily="18" charset="0"/>
            <a:cs typeface="Times New Roman" panose="02020603050405020304" pitchFamily="18" charset="0"/>
          </a:endParaRPr>
        </a:p>
      </dsp:txBody>
      <dsp:txXfrm>
        <a:off x="5943600" y="1733347"/>
        <a:ext cx="3200399" cy="1645918"/>
      </dsp:txXfrm>
    </dsp:sp>
    <dsp:sp modelId="{9A525D73-FBA7-4BEA-8C76-9FCD668A65FA}">
      <dsp:nvSpPr>
        <dsp:cNvPr id="0" name=""/>
        <dsp:cNvSpPr/>
      </dsp:nvSpPr>
      <dsp:spPr>
        <a:xfrm>
          <a:off x="5942767" y="3384384"/>
          <a:ext cx="3200399" cy="1645918"/>
        </a:xfrm>
        <a:prstGeom prst="rect">
          <a:avLst/>
        </a:prstGeom>
        <a:solidFill>
          <a:srgbClr val="7030A0"/>
        </a:solid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just" defTabSz="800100">
            <a:lnSpc>
              <a:spcPct val="90000"/>
            </a:lnSpc>
            <a:spcBef>
              <a:spcPct val="0"/>
            </a:spcBef>
            <a:spcAft>
              <a:spcPct val="15000"/>
            </a:spcAft>
            <a:buChar char="•"/>
          </a:pPr>
          <a:r>
            <a:rPr lang="ky-KG" sz="1800" b="1" kern="1200" dirty="0">
              <a:solidFill>
                <a:schemeClr val="bg1"/>
              </a:solidFill>
              <a:latin typeface="Times New Roman" panose="02020603050405020304" pitchFamily="18" charset="0"/>
              <a:cs typeface="Times New Roman" panose="02020603050405020304" pitchFamily="18" charset="0"/>
            </a:rPr>
            <a:t>Император У-ди б. з. ч. усундарга баалуу белектерди жана күнбагга берүүгө кытайлык тектүү бийкечти коштолгон элчилерин жөнөт</a:t>
          </a:r>
          <a:r>
            <a:rPr lang="ky-KG" sz="2000" kern="1200" dirty="0">
              <a:solidFill>
                <a:schemeClr val="bg1"/>
              </a:solidFill>
              <a:latin typeface="Times New Roman" panose="02020603050405020304" pitchFamily="18" charset="0"/>
              <a:cs typeface="Times New Roman" panose="02020603050405020304" pitchFamily="18" charset="0"/>
            </a:rPr>
            <a:t>өт</a:t>
          </a:r>
          <a:r>
            <a:rPr lang="ky-KG" sz="2000" kern="1200" dirty="0">
              <a:latin typeface="Times New Roman" panose="02020603050405020304" pitchFamily="18" charset="0"/>
              <a:cs typeface="Times New Roman" panose="02020603050405020304" pitchFamily="18" charset="0"/>
            </a:rPr>
            <a:t>.</a:t>
          </a:r>
          <a:endParaRPr lang="ru-RU" sz="2000" kern="1200" dirty="0">
            <a:latin typeface="Times New Roman" panose="02020603050405020304" pitchFamily="18" charset="0"/>
            <a:cs typeface="Times New Roman" panose="02020603050405020304" pitchFamily="18" charset="0"/>
          </a:endParaRPr>
        </a:p>
      </dsp:txBody>
      <dsp:txXfrm>
        <a:off x="5942767" y="3384384"/>
        <a:ext cx="3200399" cy="16459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312F7-F3A7-4DF9-8D9B-A70E330524BC}">
      <dsp:nvSpPr>
        <dsp:cNvPr id="0" name=""/>
        <dsp:cNvSpPr/>
      </dsp:nvSpPr>
      <dsp:spPr>
        <a:xfrm>
          <a:off x="0" y="5162379"/>
          <a:ext cx="9144000" cy="1694408"/>
        </a:xfrm>
        <a:prstGeom prst="rect">
          <a:avLst/>
        </a:prstGeom>
        <a:solidFill>
          <a:schemeClr val="accent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just" defTabSz="889000">
            <a:lnSpc>
              <a:spcPct val="90000"/>
            </a:lnSpc>
            <a:spcBef>
              <a:spcPct val="0"/>
            </a:spcBef>
            <a:spcAft>
              <a:spcPct val="35000"/>
            </a:spcAft>
            <a:buNone/>
          </a:pPr>
          <a:r>
            <a:rPr lang="ky-KG" sz="2000" b="1" kern="1200" dirty="0">
              <a:solidFill>
                <a:schemeClr val="tx1"/>
              </a:solidFill>
              <a:latin typeface="Times New Roman" panose="02020603050405020304" pitchFamily="18" charset="0"/>
              <a:cs typeface="Times New Roman" panose="02020603050405020304" pitchFamily="18" charset="0"/>
            </a:rPr>
            <a:t>Бирок көп өтпөй Ними-Куанван өлтүрүлөт, б. з. ч. 60-45-жж. «хунндук» жана «хандык» бутактардын ортосунда бийлик талашуу жүргон.  Б. з. ч. 45-14-жж. Цылими бийликке келип, мамлекет кубаттуулукка жетет.</a:t>
          </a:r>
          <a:endParaRPr lang="ru-RU" sz="2000" b="1" kern="1200" dirty="0">
            <a:solidFill>
              <a:schemeClr val="tx1"/>
            </a:solidFill>
            <a:latin typeface="Times New Roman" panose="02020603050405020304" pitchFamily="18" charset="0"/>
            <a:cs typeface="Times New Roman" panose="02020603050405020304" pitchFamily="18" charset="0"/>
          </a:endParaRPr>
        </a:p>
      </dsp:txBody>
      <dsp:txXfrm>
        <a:off x="0" y="5162379"/>
        <a:ext cx="9144000" cy="914980"/>
      </dsp:txXfrm>
    </dsp:sp>
    <dsp:sp modelId="{817FECEE-D76C-4D1A-AAE2-23EE9DE1C42C}">
      <dsp:nvSpPr>
        <dsp:cNvPr id="0" name=""/>
        <dsp:cNvSpPr/>
      </dsp:nvSpPr>
      <dsp:spPr>
        <a:xfrm>
          <a:off x="0" y="6043471"/>
          <a:ext cx="9144000" cy="779427"/>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marL="0" lvl="0" indent="0" algn="just" defTabSz="889000">
            <a:lnSpc>
              <a:spcPct val="90000"/>
            </a:lnSpc>
            <a:spcBef>
              <a:spcPct val="0"/>
            </a:spcBef>
            <a:spcAft>
              <a:spcPct val="35000"/>
            </a:spcAft>
            <a:buNone/>
          </a:pPr>
          <a:r>
            <a:rPr lang="ky-KG" sz="2000" b="1" kern="1200" dirty="0">
              <a:latin typeface="Times New Roman" panose="02020603050405020304" pitchFamily="18" charset="0"/>
              <a:cs typeface="Times New Roman" panose="02020603050405020304" pitchFamily="18" charset="0"/>
            </a:rPr>
            <a:t>Цылиминин өлтүрүлүшү менен мамлекет начарлаган, б. з. ч. 437-ж. усундар түрктөрдүн курамына кошулган. Сак-усун дөбөлөрү сакталып калган, эл аларды «желе дөбө» же «калмак дөбө» деп аташат.</a:t>
          </a:r>
          <a:endParaRPr lang="ru-RU" sz="2000" b="1" kern="1200" dirty="0">
            <a:latin typeface="Times New Roman" panose="02020603050405020304" pitchFamily="18" charset="0"/>
            <a:cs typeface="Times New Roman" panose="02020603050405020304" pitchFamily="18" charset="0"/>
          </a:endParaRPr>
        </a:p>
      </dsp:txBody>
      <dsp:txXfrm>
        <a:off x="0" y="6043471"/>
        <a:ext cx="9144000" cy="779427"/>
      </dsp:txXfrm>
    </dsp:sp>
    <dsp:sp modelId="{C07C5E5E-820C-444B-AA26-D4DCE7FDBB75}">
      <dsp:nvSpPr>
        <dsp:cNvPr id="0" name=""/>
        <dsp:cNvSpPr/>
      </dsp:nvSpPr>
      <dsp:spPr>
        <a:xfrm rot="10800000">
          <a:off x="0" y="2581795"/>
          <a:ext cx="9144000" cy="2605999"/>
        </a:xfrm>
        <a:prstGeom prst="upArrowCallout">
          <a:avLst/>
        </a:prstGeom>
        <a:solidFill>
          <a:schemeClr val="accent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just" defTabSz="889000">
            <a:lnSpc>
              <a:spcPct val="90000"/>
            </a:lnSpc>
            <a:spcBef>
              <a:spcPct val="0"/>
            </a:spcBef>
            <a:spcAft>
              <a:spcPct val="35000"/>
            </a:spcAft>
            <a:buNone/>
          </a:pPr>
          <a:r>
            <a:rPr lang="ky-KG" sz="2000" kern="1200" dirty="0">
              <a:latin typeface="Times New Roman" panose="02020603050405020304" pitchFamily="18" charset="0"/>
              <a:cs typeface="Times New Roman" panose="02020603050405020304" pitchFamily="18" charset="0"/>
            </a:rPr>
            <a:t>Б. з. ч. 64-ж. Фейван дүйнөдөн кайтарда кытай аялы төрөгөн уулу Юаньгуймини  мурасчы деп жарыялаган, бирок такка энеси хунну болгон жээни бийликке келип, КУАНВАН намын алган. </a:t>
          </a:r>
          <a:endParaRPr lang="ru-RU" sz="2000" kern="1200" dirty="0">
            <a:latin typeface="Times New Roman" panose="02020603050405020304" pitchFamily="18" charset="0"/>
            <a:cs typeface="Times New Roman" panose="02020603050405020304" pitchFamily="18" charset="0"/>
          </a:endParaRPr>
        </a:p>
      </dsp:txBody>
      <dsp:txXfrm rot="-10800000">
        <a:off x="0" y="2581795"/>
        <a:ext cx="9144000" cy="914705"/>
      </dsp:txXfrm>
    </dsp:sp>
    <dsp:sp modelId="{3D5434A6-4F61-45C3-B6D4-422E3BA6347B}">
      <dsp:nvSpPr>
        <dsp:cNvPr id="0" name=""/>
        <dsp:cNvSpPr/>
      </dsp:nvSpPr>
      <dsp:spPr>
        <a:xfrm>
          <a:off x="0" y="3496501"/>
          <a:ext cx="9144000" cy="779193"/>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marL="0" lvl="0" indent="0" algn="just" defTabSz="1066800">
            <a:lnSpc>
              <a:spcPct val="90000"/>
            </a:lnSpc>
            <a:spcBef>
              <a:spcPct val="0"/>
            </a:spcBef>
            <a:spcAft>
              <a:spcPct val="35000"/>
            </a:spcAft>
            <a:buNone/>
          </a:pPr>
          <a:r>
            <a:rPr lang="ky-KG" sz="2400" kern="1200" dirty="0">
              <a:latin typeface="Times New Roman" panose="02020603050405020304" pitchFamily="18" charset="0"/>
              <a:cs typeface="Times New Roman" panose="02020603050405020304" pitchFamily="18" charset="0"/>
            </a:rPr>
            <a:t>Күнбаг Ними-Куанвандын кадыр баркы жогору болгон. Ага каршы кытай аялынан уюштурулган козголоң оңуна чыккан эмес.</a:t>
          </a:r>
          <a:endParaRPr lang="ru-RU" sz="2400" kern="1200" dirty="0">
            <a:latin typeface="Times New Roman" panose="02020603050405020304" pitchFamily="18" charset="0"/>
            <a:cs typeface="Times New Roman" panose="02020603050405020304" pitchFamily="18" charset="0"/>
          </a:endParaRPr>
        </a:p>
      </dsp:txBody>
      <dsp:txXfrm>
        <a:off x="0" y="3496501"/>
        <a:ext cx="9144000" cy="779193"/>
      </dsp:txXfrm>
    </dsp:sp>
    <dsp:sp modelId="{F9C1C438-83F8-4DF2-B6B6-918C475AE3BF}">
      <dsp:nvSpPr>
        <dsp:cNvPr id="0" name=""/>
        <dsp:cNvSpPr/>
      </dsp:nvSpPr>
      <dsp:spPr>
        <a:xfrm rot="10800000">
          <a:off x="0" y="1212"/>
          <a:ext cx="9144000" cy="2605999"/>
        </a:xfrm>
        <a:prstGeom prst="upArrowCallout">
          <a:avLst/>
        </a:prstGeom>
        <a:solidFill>
          <a:schemeClr val="accent1">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just" defTabSz="800100">
            <a:lnSpc>
              <a:spcPct val="90000"/>
            </a:lnSpc>
            <a:spcBef>
              <a:spcPct val="0"/>
            </a:spcBef>
            <a:spcAft>
              <a:spcPct val="35000"/>
            </a:spcAft>
            <a:buNone/>
          </a:pPr>
          <a:r>
            <a:rPr lang="ru-RU" sz="1800" b="1" kern="1200" dirty="0">
              <a:solidFill>
                <a:schemeClr val="tx1"/>
              </a:solidFill>
              <a:latin typeface="Times New Roman" panose="02020603050405020304" pitchFamily="18" charset="0"/>
              <a:cs typeface="Times New Roman" panose="02020603050405020304" pitchFamily="18" charset="0"/>
            </a:rPr>
            <a:t>Б. з. ч. </a:t>
          </a:r>
          <a:r>
            <a:rPr lang="ky-KG" sz="1800" b="1" kern="1200" dirty="0">
              <a:solidFill>
                <a:schemeClr val="tx1"/>
              </a:solidFill>
              <a:latin typeface="Times New Roman" panose="02020603050405020304" pitchFamily="18" charset="0"/>
              <a:cs typeface="Times New Roman" panose="02020603050405020304" pitchFamily="18" charset="0"/>
            </a:rPr>
            <a:t>I</a:t>
          </a:r>
          <a:r>
            <a:rPr lang="en-US" sz="1800" b="1" kern="1200" dirty="0">
              <a:solidFill>
                <a:schemeClr val="tx1"/>
              </a:solidFill>
              <a:latin typeface="Times New Roman" panose="02020603050405020304" pitchFamily="18" charset="0"/>
              <a:cs typeface="Times New Roman" panose="02020603050405020304" pitchFamily="18" charset="0"/>
            </a:rPr>
            <a:t>I</a:t>
          </a:r>
          <a:r>
            <a:rPr lang="ky-KG" sz="1800" b="1" kern="1200" dirty="0">
              <a:solidFill>
                <a:schemeClr val="tx1"/>
              </a:solidFill>
              <a:latin typeface="Times New Roman" panose="02020603050405020304" pitchFamily="18" charset="0"/>
              <a:cs typeface="Times New Roman" panose="02020603050405020304" pitchFamily="18" charset="0"/>
            </a:rPr>
            <a:t> к. башында Усун мамлекетинин күнбагы Унгуйми такка отурганда ФЕЙВАН деген атка конгон, ал да кытайлык хан кызына үйлөнгөн.  Фейван хуннуларга каршы күрөшүү үчүн Хан мипериясы менен келишим түздү.</a:t>
          </a:r>
          <a:endParaRPr lang="ru-RU" sz="1800" b="1" kern="1200" dirty="0">
            <a:solidFill>
              <a:schemeClr val="tx1"/>
            </a:solidFill>
            <a:latin typeface="Times New Roman" panose="02020603050405020304" pitchFamily="18" charset="0"/>
            <a:cs typeface="Times New Roman" panose="02020603050405020304" pitchFamily="18" charset="0"/>
          </a:endParaRPr>
        </a:p>
      </dsp:txBody>
      <dsp:txXfrm rot="-10800000">
        <a:off x="0" y="1212"/>
        <a:ext cx="9144000" cy="914705"/>
      </dsp:txXfrm>
    </dsp:sp>
    <dsp:sp modelId="{FFFA17B8-43CA-4F89-82DA-DD7B4314CE54}">
      <dsp:nvSpPr>
        <dsp:cNvPr id="0" name=""/>
        <dsp:cNvSpPr/>
      </dsp:nvSpPr>
      <dsp:spPr>
        <a:xfrm>
          <a:off x="1116" y="915918"/>
          <a:ext cx="9141767" cy="779193"/>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25400" rIns="142240" bIns="25400" numCol="1" spcCol="1270" anchor="ctr" anchorCtr="0">
          <a:noAutofit/>
        </a:bodyPr>
        <a:lstStyle/>
        <a:p>
          <a:pPr marL="0" lvl="0" indent="0" algn="just" defTabSz="889000">
            <a:lnSpc>
              <a:spcPct val="90000"/>
            </a:lnSpc>
            <a:spcBef>
              <a:spcPct val="0"/>
            </a:spcBef>
            <a:spcAft>
              <a:spcPct val="35000"/>
            </a:spcAft>
            <a:buNone/>
          </a:pPr>
          <a:r>
            <a:rPr lang="ky-KG" sz="2000" kern="1200" dirty="0">
              <a:latin typeface="Times New Roman" panose="02020603050405020304" pitchFamily="18" charset="0"/>
              <a:cs typeface="Times New Roman" panose="02020603050405020304" pitchFamily="18" charset="0"/>
            </a:rPr>
            <a:t>Б. з. ч. 71-ж. усундардын 50 миң аскери кытайлыктардын 160 миң аскери биригип хунндарга кыйраткыч сокку урушкан. Натыйжада 40 мин туткун, 700 миң баш малга ээ болушту, хунндар акырындык менен кыйрап жок болгон.</a:t>
          </a:r>
          <a:endParaRPr lang="ru-RU" sz="2000" kern="1200" dirty="0">
            <a:latin typeface="Times New Roman" panose="02020603050405020304" pitchFamily="18" charset="0"/>
            <a:cs typeface="Times New Roman" panose="02020603050405020304" pitchFamily="18" charset="0"/>
          </a:endParaRPr>
        </a:p>
      </dsp:txBody>
      <dsp:txXfrm>
        <a:off x="1116" y="915918"/>
        <a:ext cx="9141767" cy="7791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32458F-0AD9-45E2-97EF-DE17CC3A461B}">
      <dsp:nvSpPr>
        <dsp:cNvPr id="0" name=""/>
        <dsp:cNvSpPr/>
      </dsp:nvSpPr>
      <dsp:spPr>
        <a:xfrm>
          <a:off x="251502" y="0"/>
          <a:ext cx="3891814" cy="4964049"/>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82000" r="-82000"/>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084772-A91F-4B9F-9FB5-78BB520B5015}">
      <dsp:nvSpPr>
        <dsp:cNvPr id="0" name=""/>
        <dsp:cNvSpPr/>
      </dsp:nvSpPr>
      <dsp:spPr>
        <a:xfrm>
          <a:off x="899592" y="2097340"/>
          <a:ext cx="7344814" cy="3103017"/>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b" anchorCtr="0">
          <a:noAutofit/>
        </a:bodyPr>
        <a:lstStyle/>
        <a:p>
          <a:pPr marL="0" lvl="0" indent="0" algn="l" defTabSz="1066800">
            <a:lnSpc>
              <a:spcPct val="90000"/>
            </a:lnSpc>
            <a:spcBef>
              <a:spcPct val="0"/>
            </a:spcBef>
            <a:spcAft>
              <a:spcPct val="35000"/>
            </a:spcAft>
            <a:buNone/>
          </a:pPr>
          <a:r>
            <a:rPr lang="ky-KG" sz="2400" kern="1200" dirty="0">
              <a:solidFill>
                <a:srgbClr val="FF0000"/>
              </a:solidFill>
              <a:latin typeface="Times New Roman" panose="02020603050405020304" pitchFamily="18" charset="0"/>
              <a:cs typeface="Times New Roman" panose="02020603050405020304" pitchFamily="18" charset="0"/>
            </a:rPr>
            <a:t>Кытай менен согушуу</a:t>
          </a:r>
          <a:endParaRPr lang="ru-RU" sz="2400" kern="1200" dirty="0">
            <a:solidFill>
              <a:srgbClr val="FF0000"/>
            </a:solidFill>
            <a:latin typeface="Times New Roman" panose="02020603050405020304" pitchFamily="18" charset="0"/>
            <a:cs typeface="Times New Roman" panose="02020603050405020304" pitchFamily="18" charset="0"/>
          </a:endParaRPr>
        </a:p>
      </dsp:txBody>
      <dsp:txXfrm>
        <a:off x="899592" y="2097340"/>
        <a:ext cx="7344814" cy="3103017"/>
      </dsp:txXfrm>
    </dsp:sp>
    <dsp:sp modelId="{6941FB8E-0954-45C8-9D54-E5B1F464DAA2}">
      <dsp:nvSpPr>
        <dsp:cNvPr id="0" name=""/>
        <dsp:cNvSpPr/>
      </dsp:nvSpPr>
      <dsp:spPr>
        <a:xfrm flipV="1">
          <a:off x="6508180" y="709171"/>
          <a:ext cx="603225" cy="170699"/>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E2D655-9ABD-41E9-8EE8-24447E12DEEB}">
      <dsp:nvSpPr>
        <dsp:cNvPr id="0" name=""/>
        <dsp:cNvSpPr/>
      </dsp:nvSpPr>
      <dsp:spPr>
        <a:xfrm>
          <a:off x="7479939" y="124374"/>
          <a:ext cx="458203" cy="1340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11430" rIns="22860" bIns="11430" numCol="1" spcCol="1270" anchor="ctr" anchorCtr="0">
          <a:noAutofit/>
        </a:bodyPr>
        <a:lstStyle/>
        <a:p>
          <a:pPr marL="0" lvl="0" indent="0" algn="l" defTabSz="400050">
            <a:lnSpc>
              <a:spcPct val="90000"/>
            </a:lnSpc>
            <a:spcBef>
              <a:spcPct val="0"/>
            </a:spcBef>
            <a:spcAft>
              <a:spcPct val="35000"/>
            </a:spcAft>
            <a:buNone/>
          </a:pPr>
          <a:endParaRPr lang="ru-RU" sz="900" kern="1200"/>
        </a:p>
      </dsp:txBody>
      <dsp:txXfrm>
        <a:off x="7479939" y="124374"/>
        <a:ext cx="458203" cy="1340293"/>
      </dsp:txXfrm>
    </dsp:sp>
    <dsp:sp modelId="{1461F2F6-FD46-4169-8819-531ADD434041}">
      <dsp:nvSpPr>
        <dsp:cNvPr id="0" name=""/>
        <dsp:cNvSpPr/>
      </dsp:nvSpPr>
      <dsp:spPr>
        <a:xfrm>
          <a:off x="6588222" y="2248021"/>
          <a:ext cx="443141" cy="256089"/>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635DCA-9101-4C8C-BD04-CD3F51622DC7}">
      <dsp:nvSpPr>
        <dsp:cNvPr id="0" name=""/>
        <dsp:cNvSpPr/>
      </dsp:nvSpPr>
      <dsp:spPr>
        <a:xfrm>
          <a:off x="7479939" y="1705920"/>
          <a:ext cx="458203" cy="1340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11430" rIns="22860" bIns="11430" numCol="1" spcCol="1270" anchor="ctr" anchorCtr="0">
          <a:noAutofit/>
        </a:bodyPr>
        <a:lstStyle/>
        <a:p>
          <a:pPr marL="0" lvl="0" indent="0" algn="l" defTabSz="400050">
            <a:lnSpc>
              <a:spcPct val="90000"/>
            </a:lnSpc>
            <a:spcBef>
              <a:spcPct val="0"/>
            </a:spcBef>
            <a:spcAft>
              <a:spcPct val="35000"/>
            </a:spcAft>
            <a:buNone/>
          </a:pPr>
          <a:endParaRPr lang="ru-RU" sz="900" kern="1200"/>
        </a:p>
      </dsp:txBody>
      <dsp:txXfrm>
        <a:off x="7479939" y="1705920"/>
        <a:ext cx="458203" cy="1340293"/>
      </dsp:txXfrm>
    </dsp:sp>
    <dsp:sp modelId="{E9B22902-0A9A-48E2-BEBD-364C6B5DEB73}">
      <dsp:nvSpPr>
        <dsp:cNvPr id="0" name=""/>
        <dsp:cNvSpPr/>
      </dsp:nvSpPr>
      <dsp:spPr>
        <a:xfrm>
          <a:off x="6732243" y="3904208"/>
          <a:ext cx="155098" cy="106807"/>
        </a:xfrm>
        <a:prstGeom prst="ellipse">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4C9E81-0781-426B-A199-DF2C0C3BC4BE}">
      <dsp:nvSpPr>
        <dsp:cNvPr id="0" name=""/>
        <dsp:cNvSpPr/>
      </dsp:nvSpPr>
      <dsp:spPr>
        <a:xfrm>
          <a:off x="7479939" y="3287466"/>
          <a:ext cx="458203" cy="1340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11430" rIns="22860" bIns="11430" numCol="1" spcCol="1270" anchor="ctr" anchorCtr="0">
          <a:noAutofit/>
        </a:bodyPr>
        <a:lstStyle/>
        <a:p>
          <a:pPr marL="0" lvl="0" indent="0" algn="l" defTabSz="400050">
            <a:lnSpc>
              <a:spcPct val="90000"/>
            </a:lnSpc>
            <a:spcBef>
              <a:spcPct val="0"/>
            </a:spcBef>
            <a:spcAft>
              <a:spcPct val="35000"/>
            </a:spcAft>
            <a:buNone/>
          </a:pPr>
          <a:endParaRPr lang="ru-RU" sz="900" kern="1200"/>
        </a:p>
      </dsp:txBody>
      <dsp:txXfrm>
        <a:off x="7479939" y="3287466"/>
        <a:ext cx="458203" cy="1340293"/>
      </dsp:txXfrm>
    </dsp:sp>
  </dsp:spTree>
</dsp:drawing>
</file>

<file path=ppt/diagrams/layout1.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y-KG"/>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34B616-0290-4CEB-B205-4FBEEC549D90}" type="datetimeFigureOut">
              <a:rPr lang="ky-KG" smtClean="0"/>
              <a:pPr/>
              <a:t>25/12/2021</a:t>
            </a:fld>
            <a:endParaRPr lang="ky-KG"/>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y-KG"/>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y-KG"/>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y-KG"/>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82909F-94EE-4132-A4DD-2E30E6529590}" type="slidenum">
              <a:rPr lang="ky-KG" smtClean="0"/>
              <a:pPr/>
              <a:t>‹#›</a:t>
            </a:fld>
            <a:endParaRPr lang="ky-KG"/>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ky-KG"/>
          </a:p>
        </p:txBody>
      </p:sp>
      <p:sp>
        <p:nvSpPr>
          <p:cNvPr id="4" name="Номер слайда 3"/>
          <p:cNvSpPr>
            <a:spLocks noGrp="1"/>
          </p:cNvSpPr>
          <p:nvPr>
            <p:ph type="sldNum" sz="quarter" idx="10"/>
          </p:nvPr>
        </p:nvSpPr>
        <p:spPr/>
        <p:txBody>
          <a:bodyPr/>
          <a:lstStyle/>
          <a:p>
            <a:fld id="{3782909F-94EE-4132-A4DD-2E30E6529590}" type="slidenum">
              <a:rPr lang="ky-KG" smtClean="0"/>
              <a:pPr/>
              <a:t>29</a:t>
            </a:fld>
            <a:endParaRPr lang="ky-KG"/>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2525567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603663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14930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8063350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39269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6445250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14764352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14088098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7851374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5" name="Footer Placeholder 4"/>
          <p:cNvSpPr>
            <a:spLocks noGrp="1"/>
          </p:cNvSpPr>
          <p:nvPr>
            <p:ph type="ftr" sz="quarter" idx="11"/>
          </p:nvPr>
        </p:nvSpPr>
        <p:spPr/>
        <p:txBody>
          <a:bodyPr/>
          <a:lstStyle/>
          <a:p>
            <a:endParaRPr lang="ky-KG"/>
          </a:p>
        </p:txBody>
      </p:sp>
      <p:sp>
        <p:nvSpPr>
          <p:cNvPr id="6" name="Slide Number Placeholder 5"/>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782024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6" name="Footer Placeholder 5"/>
          <p:cNvSpPr>
            <a:spLocks noGrp="1"/>
          </p:cNvSpPr>
          <p:nvPr>
            <p:ph type="ftr" sz="quarter" idx="11"/>
          </p:nvPr>
        </p:nvSpPr>
        <p:spPr/>
        <p:txBody>
          <a:bodyPr/>
          <a:lstStyle/>
          <a:p>
            <a:endParaRPr lang="ky-KG"/>
          </a:p>
        </p:txBody>
      </p:sp>
      <p:sp>
        <p:nvSpPr>
          <p:cNvPr id="7" name="Slide Number Placeholder 6"/>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21488699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8" name="Footer Placeholder 7"/>
          <p:cNvSpPr>
            <a:spLocks noGrp="1"/>
          </p:cNvSpPr>
          <p:nvPr>
            <p:ph type="ftr" sz="quarter" idx="11"/>
          </p:nvPr>
        </p:nvSpPr>
        <p:spPr/>
        <p:txBody>
          <a:bodyPr/>
          <a:lstStyle/>
          <a:p>
            <a:endParaRPr lang="ky-KG"/>
          </a:p>
        </p:txBody>
      </p:sp>
      <p:sp>
        <p:nvSpPr>
          <p:cNvPr id="9" name="Slide Number Placeholder 8"/>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12455139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4" name="Footer Placeholder 3"/>
          <p:cNvSpPr>
            <a:spLocks noGrp="1"/>
          </p:cNvSpPr>
          <p:nvPr>
            <p:ph type="ftr" sz="quarter" idx="11"/>
          </p:nvPr>
        </p:nvSpPr>
        <p:spPr/>
        <p:txBody>
          <a:bodyPr/>
          <a:lstStyle/>
          <a:p>
            <a:endParaRPr lang="ky-KG"/>
          </a:p>
        </p:txBody>
      </p:sp>
      <p:sp>
        <p:nvSpPr>
          <p:cNvPr id="5" name="Slide Number Placeholder 4"/>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10049885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3" name="Footer Placeholder 2"/>
          <p:cNvSpPr>
            <a:spLocks noGrp="1"/>
          </p:cNvSpPr>
          <p:nvPr>
            <p:ph type="ftr" sz="quarter" idx="11"/>
          </p:nvPr>
        </p:nvSpPr>
        <p:spPr/>
        <p:txBody>
          <a:bodyPr/>
          <a:lstStyle/>
          <a:p>
            <a:endParaRPr lang="ky-KG"/>
          </a:p>
        </p:txBody>
      </p:sp>
      <p:sp>
        <p:nvSpPr>
          <p:cNvPr id="4" name="Slide Number Placeholder 3"/>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4112369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6" name="Footer Placeholder 5"/>
          <p:cNvSpPr>
            <a:spLocks noGrp="1"/>
          </p:cNvSpPr>
          <p:nvPr>
            <p:ph type="ftr" sz="quarter" idx="11"/>
          </p:nvPr>
        </p:nvSpPr>
        <p:spPr/>
        <p:txBody>
          <a:bodyPr/>
          <a:lstStyle/>
          <a:p>
            <a:endParaRPr lang="ky-KG"/>
          </a:p>
        </p:txBody>
      </p:sp>
      <p:sp>
        <p:nvSpPr>
          <p:cNvPr id="7" name="Slide Number Placeholder 6"/>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19696252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FC4348A5-57AD-456D-A499-9B9B44BA8B64}" type="datetimeFigureOut">
              <a:rPr lang="ky-KG" smtClean="0"/>
              <a:pPr/>
              <a:t>25/12/2021</a:t>
            </a:fld>
            <a:endParaRPr lang="ky-KG"/>
          </a:p>
        </p:txBody>
      </p:sp>
      <p:sp>
        <p:nvSpPr>
          <p:cNvPr id="6" name="Footer Placeholder 5"/>
          <p:cNvSpPr>
            <a:spLocks noGrp="1"/>
          </p:cNvSpPr>
          <p:nvPr>
            <p:ph type="ftr" sz="quarter" idx="11"/>
          </p:nvPr>
        </p:nvSpPr>
        <p:spPr/>
        <p:txBody>
          <a:bodyPr/>
          <a:lstStyle/>
          <a:p>
            <a:endParaRPr lang="ky-KG"/>
          </a:p>
        </p:txBody>
      </p:sp>
      <p:sp>
        <p:nvSpPr>
          <p:cNvPr id="7" name="Slide Number Placeholder 6"/>
          <p:cNvSpPr>
            <a:spLocks noGrp="1"/>
          </p:cNvSpPr>
          <p:nvPr>
            <p:ph type="sldNum" sz="quarter" idx="12"/>
          </p:nvPr>
        </p:nvSpPr>
        <p:spPr/>
        <p:txBody>
          <a:bodyPr/>
          <a:lstStyle/>
          <a:p>
            <a:fld id="{FB0394D5-9044-4257-8973-12D1702FA318}" type="slidenum">
              <a:rPr lang="ky-KG" smtClean="0"/>
              <a:pPr/>
              <a:t>‹#›</a:t>
            </a:fld>
            <a:endParaRPr lang="ky-KG"/>
          </a:p>
        </p:txBody>
      </p:sp>
    </p:spTree>
    <p:extLst>
      <p:ext uri="{BB962C8B-B14F-4D97-AF65-F5344CB8AC3E}">
        <p14:creationId xmlns:p14="http://schemas.microsoft.com/office/powerpoint/2010/main" val="3903271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C4348A5-57AD-456D-A499-9B9B44BA8B64}" type="datetimeFigureOut">
              <a:rPr lang="ky-KG" smtClean="0"/>
              <a:pPr/>
              <a:t>25/12/2021</a:t>
            </a:fld>
            <a:endParaRPr lang="ky-KG"/>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ky-KG"/>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B0394D5-9044-4257-8973-12D1702FA318}" type="slidenum">
              <a:rPr lang="ky-KG" smtClean="0"/>
              <a:pPr/>
              <a:t>‹#›</a:t>
            </a:fld>
            <a:endParaRPr lang="ky-KG"/>
          </a:p>
        </p:txBody>
      </p:sp>
    </p:spTree>
    <p:extLst>
      <p:ext uri="{BB962C8B-B14F-4D97-AF65-F5344CB8AC3E}">
        <p14:creationId xmlns:p14="http://schemas.microsoft.com/office/powerpoint/2010/main" val="41293619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tiff"/><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gif"/><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tif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E73293A1-4A53-4E7A-B821-E10E1E5B8864}"/>
              </a:ext>
            </a:extLst>
          </p:cNvPr>
          <p:cNvSpPr/>
          <p:nvPr/>
        </p:nvSpPr>
        <p:spPr>
          <a:xfrm>
            <a:off x="5245184" y="6112011"/>
            <a:ext cx="3898816" cy="725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i="1" dirty="0" err="1">
                <a:solidFill>
                  <a:schemeClr val="tx1"/>
                </a:solidFill>
                <a:latin typeface="Times New Roman" panose="02020603050405020304" pitchFamily="18" charset="0"/>
                <a:cs typeface="Times New Roman" panose="02020603050405020304" pitchFamily="18" charset="0"/>
              </a:rPr>
              <a:t>Кыргы</a:t>
            </a:r>
            <a:r>
              <a:rPr lang="ky-KG" sz="2400" b="1" i="1" dirty="0">
                <a:solidFill>
                  <a:schemeClr val="tx1"/>
                </a:solidFill>
                <a:latin typeface="Times New Roman" panose="02020603050405020304" pitchFamily="18" charset="0"/>
                <a:cs typeface="Times New Roman" panose="02020603050405020304" pitchFamily="18" charset="0"/>
              </a:rPr>
              <a:t>зстан тарыхы</a:t>
            </a:r>
          </a:p>
          <a:p>
            <a:pPr algn="ctr"/>
            <a:r>
              <a:rPr lang="ky-KG" sz="2400" b="1" i="1" dirty="0">
                <a:solidFill>
                  <a:schemeClr val="tx1"/>
                </a:solidFill>
                <a:latin typeface="Times New Roman" panose="02020603050405020304" pitchFamily="18" charset="0"/>
                <a:cs typeface="Times New Roman" panose="02020603050405020304" pitchFamily="18" charset="0"/>
              </a:rPr>
              <a:t>10-класс</a:t>
            </a:r>
            <a:endParaRPr lang="ru-RU" sz="2400" b="1" i="1"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5F01E292-3F01-4BED-9F57-4CB92C5929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077" y="3284984"/>
            <a:ext cx="6008469" cy="2693014"/>
          </a:xfrm>
          <a:prstGeom prst="rect">
            <a:avLst/>
          </a:prstGeom>
        </p:spPr>
      </p:pic>
      <p:pic>
        <p:nvPicPr>
          <p:cNvPr id="6" name="Рисунок 5">
            <a:extLst>
              <a:ext uri="{FF2B5EF4-FFF2-40B4-BE49-F238E27FC236}">
                <a16:creationId xmlns:a16="http://schemas.microsoft.com/office/drawing/2014/main" id="{C44069EB-19DE-4B0B-82CD-426EDF3DB6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7205" y="141398"/>
            <a:ext cx="1757596" cy="13428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TextBox 2">
            <a:extLst>
              <a:ext uri="{FF2B5EF4-FFF2-40B4-BE49-F238E27FC236}">
                <a16:creationId xmlns:a16="http://schemas.microsoft.com/office/drawing/2014/main" id="{FCFEAE6A-A241-4E72-BF0C-3D191DA2FEBA}"/>
              </a:ext>
            </a:extLst>
          </p:cNvPr>
          <p:cNvSpPr txBox="1"/>
          <p:nvPr/>
        </p:nvSpPr>
        <p:spPr>
          <a:xfrm>
            <a:off x="1422077" y="1700808"/>
            <a:ext cx="6299845" cy="1200329"/>
          </a:xfrm>
          <a:prstGeom prst="rect">
            <a:avLst/>
          </a:prstGeom>
          <a:noFill/>
        </p:spPr>
        <p:txBody>
          <a:bodyPr wrap="square" rtlCol="0">
            <a:spAutoFit/>
          </a:bodyPr>
          <a:lstStyle/>
          <a:p>
            <a:r>
              <a:rPr lang="ky-KG" sz="3600" b="1" dirty="0">
                <a:latin typeface="Times New Roman" panose="02020603050405020304" pitchFamily="18" charset="0"/>
                <a:cs typeface="Times New Roman" panose="02020603050405020304" pitchFamily="18" charset="0"/>
              </a:rPr>
              <a:t>§ 5.Сак уруулары жана алгачкы мамлекеттер</a:t>
            </a:r>
            <a:endParaRPr lang="ru-RU" sz="3600" b="1"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1C04CDCC-DB4C-4E0E-B4D0-5CFF9EA9471F}"/>
              </a:ext>
            </a:extLst>
          </p:cNvPr>
          <p:cNvGraphicFramePr/>
          <p:nvPr>
            <p:extLst>
              <p:ext uri="{D42A27DB-BD31-4B8C-83A1-F6EECF244321}">
                <p14:modId xmlns:p14="http://schemas.microsoft.com/office/powerpoint/2010/main" val="649907462"/>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скругленные углы 2">
            <a:extLst>
              <a:ext uri="{FF2B5EF4-FFF2-40B4-BE49-F238E27FC236}">
                <a16:creationId xmlns:a16="http://schemas.microsoft.com/office/drawing/2014/main" id="{598E9762-E52F-4A21-8E75-3E4D436C9579}"/>
              </a:ext>
            </a:extLst>
          </p:cNvPr>
          <p:cNvSpPr/>
          <p:nvPr/>
        </p:nvSpPr>
        <p:spPr>
          <a:xfrm>
            <a:off x="5220072" y="188640"/>
            <a:ext cx="3744416" cy="19555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dirty="0">
                <a:solidFill>
                  <a:schemeClr val="tx1"/>
                </a:solidFill>
                <a:latin typeface="Times New Roman" panose="02020603050405020304" pitchFamily="18" charset="0"/>
                <a:cs typeface="Times New Roman" panose="02020603050405020304" pitchFamily="18" charset="0"/>
              </a:rPr>
              <a:t>Сактар үй-бүлөлөрдөн турган көчмөн  жамааттарга бириккен.  Б. з. ч. Vк. социалдык тенсиздик башталган. </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9" name="Прямоугольник: скругленные углы 8">
            <a:extLst>
              <a:ext uri="{FF2B5EF4-FFF2-40B4-BE49-F238E27FC236}">
                <a16:creationId xmlns:a16="http://schemas.microsoft.com/office/drawing/2014/main" id="{5892D82E-86BF-4C9D-B9AF-452AF692571B}"/>
              </a:ext>
            </a:extLst>
          </p:cNvPr>
          <p:cNvSpPr/>
          <p:nvPr/>
        </p:nvSpPr>
        <p:spPr>
          <a:xfrm>
            <a:off x="5242713" y="2332857"/>
            <a:ext cx="3744416" cy="23809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000" dirty="0">
                <a:solidFill>
                  <a:schemeClr val="tx1"/>
                </a:solidFill>
                <a:latin typeface="Times New Roman" panose="02020603050405020304" pitchFamily="18" charset="0"/>
                <a:cs typeface="Times New Roman" panose="02020603050405020304" pitchFamily="18" charset="0"/>
              </a:rPr>
              <a:t>«Падышалардын» дөбө-мүрзөлөрүнүн диаметри 50 дөн 120 м , бийиктиги 9-15 м жетет. Эң чоң мүрзөлөрдөн 4 минге чейин алтын буюмдар, карапайым адамдардыкынан бир аз гана чопо, идиштер табылган.           </a:t>
            </a:r>
            <a:endParaRPr lang="ru-RU" sz="2000" dirty="0">
              <a:solidFill>
                <a:schemeClr val="tx1"/>
              </a:solidFill>
              <a:latin typeface="Times New Roman" panose="02020603050405020304" pitchFamily="18" charset="0"/>
              <a:cs typeface="Times New Roman" panose="02020603050405020304" pitchFamily="18" charset="0"/>
            </a:endParaRPr>
          </a:p>
        </p:txBody>
      </p:sp>
      <p:sp>
        <p:nvSpPr>
          <p:cNvPr id="10" name="Прямоугольник: скругленные углы 9">
            <a:extLst>
              <a:ext uri="{FF2B5EF4-FFF2-40B4-BE49-F238E27FC236}">
                <a16:creationId xmlns:a16="http://schemas.microsoft.com/office/drawing/2014/main" id="{0A9DB25E-9553-4A1B-9DE7-DB3FABE67818}"/>
              </a:ext>
            </a:extLst>
          </p:cNvPr>
          <p:cNvSpPr/>
          <p:nvPr/>
        </p:nvSpPr>
        <p:spPr>
          <a:xfrm>
            <a:off x="5242713" y="4902424"/>
            <a:ext cx="3744416" cy="19555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dirty="0">
                <a:solidFill>
                  <a:schemeClr val="tx1"/>
                </a:solidFill>
                <a:latin typeface="Times New Roman" panose="02020603050405020304" pitchFamily="18" charset="0"/>
                <a:cs typeface="Times New Roman" panose="02020603050405020304" pitchFamily="18" charset="0"/>
              </a:rPr>
              <a:t>Сак маданиятынын эстеликтери: Чүй өрөөнүнөн, Ысык-Көлдөн, Теңир-Тоодон табылган.</a:t>
            </a:r>
            <a:endParaRPr lang="ru-RU" sz="24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F829D0-012B-410E-9BA3-08CE084BD9AF}"/>
              </a:ext>
            </a:extLst>
          </p:cNvPr>
          <p:cNvSpPr>
            <a:spLocks noGrp="1"/>
          </p:cNvSpPr>
          <p:nvPr>
            <p:ph type="title"/>
          </p:nvPr>
        </p:nvSpPr>
        <p:spPr>
          <a:xfrm>
            <a:off x="1280792" y="116632"/>
            <a:ext cx="7659960" cy="864096"/>
          </a:xfrm>
          <a:solidFill>
            <a:schemeClr val="accent1"/>
          </a:solidFill>
        </p:spPr>
        <p:txBody>
          <a:bodyPr>
            <a:normAutofit fontScale="90000"/>
          </a:bodyPr>
          <a:lstStyle/>
          <a:p>
            <a:pPr algn="ctr"/>
            <a:r>
              <a:rPr lang="ky-KG" dirty="0"/>
              <a:t>«</a:t>
            </a:r>
            <a:r>
              <a:rPr lang="ky-KG" sz="4000" b="1" dirty="0">
                <a:solidFill>
                  <a:schemeClr val="tx1"/>
                </a:solidFill>
                <a:latin typeface="Times New Roman" panose="02020603050405020304" pitchFamily="18" charset="0"/>
                <a:cs typeface="Times New Roman" panose="02020603050405020304" pitchFamily="18" charset="0"/>
              </a:rPr>
              <a:t>Падыша дөбө мүрзөлөрү</a:t>
            </a:r>
            <a:r>
              <a:rPr lang="ky-KG" sz="4000" b="1" dirty="0">
                <a:latin typeface="Times New Roman" panose="02020603050405020304" pitchFamily="18" charset="0"/>
                <a:cs typeface="Times New Roman" panose="02020603050405020304" pitchFamily="18" charset="0"/>
              </a:rPr>
              <a:t> мүрзөлө»</a:t>
            </a:r>
            <a:endParaRPr lang="ru-RU" sz="4000" b="1"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DF65EED3-50F9-4420-82B1-1B50DA869198}"/>
              </a:ext>
            </a:extLst>
          </p:cNvPr>
          <p:cNvSpPr>
            <a:spLocks noGrp="1"/>
          </p:cNvSpPr>
          <p:nvPr>
            <p:ph idx="1"/>
          </p:nvPr>
        </p:nvSpPr>
        <p:spPr>
          <a:xfrm>
            <a:off x="179512" y="1340768"/>
            <a:ext cx="4699248" cy="5517232"/>
          </a:xfrm>
          <a:solidFill>
            <a:schemeClr val="tx2">
              <a:lumMod val="50000"/>
              <a:lumOff val="50000"/>
            </a:schemeClr>
          </a:solidFill>
        </p:spPr>
        <p:txBody>
          <a:bodyPr>
            <a:normAutofit fontScale="92500" lnSpcReduction="20000"/>
          </a:bodyPr>
          <a:lstStyle/>
          <a:p>
            <a:pPr algn="just"/>
            <a:r>
              <a:rPr lang="ky-KG" sz="2000" dirty="0">
                <a:latin typeface="Times New Roman" panose="02020603050405020304" pitchFamily="18" charset="0"/>
                <a:cs typeface="Times New Roman" panose="02020603050405020304" pitchFamily="18" charset="0"/>
              </a:rPr>
              <a:t>«Дөбө мүрзөлөр»-көзү өткөн падышаларга, уруу башчыларынына, уруу башчыларына, кадырлуу ак сөөктөргө арналган. Эгерде Алтай менен Сибирде карагайдан жасалган табыт терең казылган чоң казанактын ичине жасалса, Казакстан менен Орто – Азияда өлгөн адамдын сөөгү жатуучу жай 6-7 метрлик карагайлардан үй сыяктуу тегиз жерге жасалып, үстүнө дөбө үйүлгөн.  Дөбө мүрзөлөрдүн баары алгач таш, шагыл менен, андан кийин  чий, чычырканак менен жабылып, алардын үстүнө топурак үйүлгөн.  Эң чоң дөбө мүрзөлөрдүн диаметри 100-120 метрге, бийиктиги 20-30 метрге жеткен.  Мындай дөбө-мүрзөлөр түндүктөн түштүктү көздөй катары менен жайгашкан.  Ушундан улам кыргыздар «желе дөбө» деп аташат.</a:t>
            </a:r>
            <a:endParaRPr lang="ru-RU" sz="20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0D620E3A-EAE5-4A4D-B0FF-0D2BB983A3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2788" y="1120324"/>
            <a:ext cx="2466975" cy="18478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a:extLst>
              <a:ext uri="{FF2B5EF4-FFF2-40B4-BE49-F238E27FC236}">
                <a16:creationId xmlns:a16="http://schemas.microsoft.com/office/drawing/2014/main" id="{E867450D-4507-47EC-9F6D-BEC39B77F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3107771"/>
            <a:ext cx="3384376" cy="358435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3523799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85720" y="236177"/>
            <a:ext cx="4790336" cy="6247864"/>
          </a:xfrm>
          <a:prstGeom prst="rect">
            <a:avLst/>
          </a:prstGeom>
          <a:solidFill>
            <a:srgbClr val="FFC000"/>
          </a:solidFill>
          <a:ln>
            <a:headEnd/>
            <a:tailEnd/>
          </a:ln>
          <a:effectLst>
            <a:glow rad="101600">
              <a:srgbClr val="00B050">
                <a:alpha val="60000"/>
              </a:srgbClr>
            </a:glow>
            <a:outerShdw blurRad="76200" dist="50800" dir="5400000" rotWithShape="0">
              <a:srgbClr val="4E3B30">
                <a:alpha val="60000"/>
              </a:srgbClr>
            </a:outerShdw>
          </a:effectLst>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y-KG"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“Массагеттер скифтердикине окшош кийим кийишкен жана жашоо-тиричилиги да окшош. Алар атчан да, жөө да катарга тизилип согушат. Алар адатта жаалар, найзалар жана жоокердик айбалталар менен куралданышкан. Алардын бардык буюмдары алтындан жана жезден. Бирок найзалардын,  жебелердин учтарын, жоокердик айбалталардын мизин жезден жасашат, ал эми баш кийимдерин, курду, кылычтын кынын жана боосун алтын менен кооздошот. Ошондой эле аттарына да жез көмөлдүрүктөрдү тагышат. Жүгөн нокто, басмайылдарын алтын менен кооздошот. Темир менен күмүш алардын күндөлүк турмушунда такыр жок, анткени бул металлдарды ушул өлкөдөн такыр жолуктура албайбыз. Бирок ал жерде алтын жана жез абдан көп. </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y-KG"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Сактар (скиф уруулары) баштарына төбөсү шуштугуй, тик турма баш кийимдерди кийишкен. Алар шым кийишкен, сак жаалары жана канжарлары менен куралданышкан. Андан сырткары аларда сагаристер-кош миздүү жоокердик айбалталар болгон. Булар амюргий сактары деп аталган уруулар болуп эсептелет. Перстер анткени бардык скифтерди сактар деп аташкан”.</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ky-KG"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 Гредот.”Тарых”)</a:t>
            </a:r>
            <a:endParaRPr kumimoji="0" lang="ky-KG" sz="1600" b="0" i="0" u="none" strike="noStrike" cap="none" normalizeH="0" baseline="0" dirty="0">
              <a:ln>
                <a:noFill/>
              </a:ln>
              <a:solidFill>
                <a:schemeClr val="tx1"/>
              </a:solidFill>
              <a:effectLst/>
              <a:latin typeface="Times New Roman" pitchFamily="18" charset="0"/>
              <a:cs typeface="Times New Roman" pitchFamily="18" charset="0"/>
            </a:endParaRPr>
          </a:p>
        </p:txBody>
      </p:sp>
      <p:pic>
        <p:nvPicPr>
          <p:cNvPr id="1026" name="Picture 2" descr="D:\doc's\Сак-жоокери.tif"/>
          <p:cNvPicPr>
            <a:picLocks noChangeAspect="1" noChangeArrowheads="1"/>
          </p:cNvPicPr>
          <p:nvPr/>
        </p:nvPicPr>
        <p:blipFill>
          <a:blip r:embed="rId2" cstate="print"/>
          <a:srcRect/>
          <a:stretch>
            <a:fillRect/>
          </a:stretch>
        </p:blipFill>
        <p:spPr bwMode="auto">
          <a:xfrm>
            <a:off x="7308304" y="3429000"/>
            <a:ext cx="1627558"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descr="D:\doc's\скиф 1.jpeg"/>
          <p:cNvPicPr>
            <a:picLocks noChangeAspect="1" noChangeArrowheads="1"/>
          </p:cNvPicPr>
          <p:nvPr/>
        </p:nvPicPr>
        <p:blipFill>
          <a:blip r:embed="rId3" cstate="print"/>
          <a:srcRect/>
          <a:stretch>
            <a:fillRect/>
          </a:stretch>
        </p:blipFill>
        <p:spPr bwMode="auto">
          <a:xfrm>
            <a:off x="5436096" y="476672"/>
            <a:ext cx="3528392" cy="24482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32" name="Picture 8" descr="D:\doc's\Asylbek\Сактардын ат жабдыгынын шокоттору..jpg"/>
          <p:cNvPicPr>
            <a:picLocks noChangeAspect="1" noChangeArrowheads="1"/>
          </p:cNvPicPr>
          <p:nvPr/>
        </p:nvPicPr>
        <p:blipFill>
          <a:blip r:embed="rId4" cstate="print"/>
          <a:srcRect/>
          <a:stretch>
            <a:fillRect/>
          </a:stretch>
        </p:blipFill>
        <p:spPr bwMode="auto">
          <a:xfrm>
            <a:off x="5580112" y="3429000"/>
            <a:ext cx="1479560"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wipe(down)">
                                      <p:cBhvr>
                                        <p:cTn id="7" dur="500"/>
                                        <p:tgtEl>
                                          <p:spTgt spid="102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checkerboard(across)">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32"/>
                                        </p:tgtEl>
                                        <p:attrNameLst>
                                          <p:attrName>style.visibility</p:attrName>
                                        </p:attrNameLst>
                                      </p:cBhvr>
                                      <p:to>
                                        <p:strVal val="visible"/>
                                      </p:to>
                                    </p:set>
                                    <p:animEffect transition="in" filter="checkerboard(across)">
                                      <p:cBhvr>
                                        <p:cTn id="17" dur="500"/>
                                        <p:tgtEl>
                                          <p:spTgt spid="103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checkerboard(across)">
                                      <p:cBhvr>
                                        <p:cTn id="2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536736"/>
            <a:ext cx="8358246" cy="2388208"/>
          </a:xfrm>
          <a:solidFill>
            <a:schemeClr val="accent1">
              <a:lumMod val="60000"/>
              <a:lumOff val="40000"/>
            </a:schemeClr>
          </a:solidFill>
          <a:scene3d>
            <a:camera prst="orthographicFront"/>
            <a:lightRig rig="threePt" dir="t"/>
          </a:scene3d>
          <a:sp3d>
            <a:bevelT prst="angle"/>
          </a:sp3d>
        </p:spPr>
        <p:style>
          <a:lnRef idx="2">
            <a:schemeClr val="accent2"/>
          </a:lnRef>
          <a:fillRef idx="1">
            <a:schemeClr val="lt1"/>
          </a:fillRef>
          <a:effectRef idx="0">
            <a:schemeClr val="accent2"/>
          </a:effectRef>
          <a:fontRef idx="minor">
            <a:schemeClr val="dk1"/>
          </a:fontRef>
        </p:style>
        <p:txBody>
          <a:bodyPr>
            <a:noAutofit/>
          </a:bodyPr>
          <a:lstStyle/>
          <a:p>
            <a:pPr algn="ctr">
              <a:buNone/>
            </a:pPr>
            <a:r>
              <a:rPr lang="kk-KZ" sz="2400" b="1" dirty="0">
                <a:solidFill>
                  <a:srgbClr val="000000"/>
                </a:solidFill>
                <a:latin typeface="Times New Roman" pitchFamily="18" charset="0"/>
                <a:cs typeface="Times New Roman" pitchFamily="18" charset="0"/>
              </a:rPr>
              <a:t>     </a:t>
            </a:r>
            <a:r>
              <a:rPr lang="kk-KZ" sz="2400" b="1" dirty="0">
                <a:ln w="10541" cmpd="sng">
                  <a:solidFill>
                    <a:schemeClr val="accent1">
                      <a:shade val="88000"/>
                      <a:satMod val="110000"/>
                    </a:schemeClr>
                  </a:solidFill>
                  <a:prstDash val="solid"/>
                </a:ln>
                <a:solidFill>
                  <a:srgbClr val="FF0000"/>
                </a:solidFill>
                <a:latin typeface="Times New Roman" pitchFamily="18" charset="0"/>
                <a:cs typeface="Times New Roman" pitchFamily="18" charset="0"/>
              </a:rPr>
              <a:t>Грек тарыхчысынын айтуусу боюнча Орто Азияда;</a:t>
            </a:r>
          </a:p>
          <a:p>
            <a:pPr algn="ctr">
              <a:buNone/>
            </a:pPr>
            <a:r>
              <a:rPr lang="kk-KZ" sz="2400" b="1" dirty="0">
                <a:ln w="10541" cmpd="sng">
                  <a:solidFill>
                    <a:schemeClr val="accent1">
                      <a:shade val="88000"/>
                      <a:satMod val="110000"/>
                    </a:schemeClr>
                  </a:solidFill>
                  <a:prstDash val="solid"/>
                </a:ln>
                <a:solidFill>
                  <a:srgbClr val="FF0000"/>
                </a:solidFill>
                <a:latin typeface="Times New Roman" pitchFamily="18" charset="0"/>
                <a:cs typeface="Times New Roman" pitchFamily="18" charset="0"/>
              </a:rPr>
              <a:t> “жаа менен атуучу дүйнөдөгү бардык жаачылардын ичинен эң эле чебер, бир дагы жебесин текке кетирбеген сактар байырлашкан» </a:t>
            </a:r>
            <a:endParaRPr lang="ky-KG" sz="2400" b="1" dirty="0">
              <a:ln w="10541" cmpd="sng">
                <a:solidFill>
                  <a:schemeClr val="accent1">
                    <a:shade val="88000"/>
                    <a:satMod val="110000"/>
                  </a:schemeClr>
                </a:solidFill>
                <a:prstDash val="solid"/>
              </a:ln>
              <a:solidFill>
                <a:srgbClr val="FF0000"/>
              </a:solidFill>
              <a:latin typeface="Times New Roman" pitchFamily="18" charset="0"/>
              <a:cs typeface="Times New Roman" pitchFamily="18" charset="0"/>
            </a:endParaRPr>
          </a:p>
        </p:txBody>
      </p:sp>
      <p:pic>
        <p:nvPicPr>
          <p:cNvPr id="1026" name="Picture 2" descr="D:\doc's\Istoriya%20Tashkenta_clip_image002_0002.gif"/>
          <p:cNvPicPr>
            <a:picLocks noChangeAspect="1" noChangeArrowheads="1"/>
          </p:cNvPicPr>
          <p:nvPr/>
        </p:nvPicPr>
        <p:blipFill>
          <a:blip r:embed="rId2" cstate="print"/>
          <a:srcRect/>
          <a:stretch>
            <a:fillRect/>
          </a:stretch>
        </p:blipFill>
        <p:spPr bwMode="auto">
          <a:xfrm>
            <a:off x="2928926" y="3786190"/>
            <a:ext cx="2808392" cy="24288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9" name="Picture 5" descr="D:\doc's\могол-жоокери.tif"/>
          <p:cNvPicPr>
            <a:picLocks noChangeAspect="1" noChangeArrowheads="1"/>
          </p:cNvPicPr>
          <p:nvPr/>
        </p:nvPicPr>
        <p:blipFill>
          <a:blip r:embed="rId3" cstate="print"/>
          <a:srcRect/>
          <a:stretch>
            <a:fillRect/>
          </a:stretch>
        </p:blipFill>
        <p:spPr bwMode="auto">
          <a:xfrm>
            <a:off x="428596" y="3786190"/>
            <a:ext cx="2222019" cy="24352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290" name="Picture 2" descr="D:\doc's\скиф 3.jpeg"/>
          <p:cNvPicPr>
            <a:picLocks noChangeAspect="1" noChangeArrowheads="1"/>
          </p:cNvPicPr>
          <p:nvPr/>
        </p:nvPicPr>
        <p:blipFill>
          <a:blip r:embed="rId4" cstate="print"/>
          <a:srcRect/>
          <a:stretch>
            <a:fillRect/>
          </a:stretch>
        </p:blipFill>
        <p:spPr bwMode="auto">
          <a:xfrm>
            <a:off x="6143636" y="3786190"/>
            <a:ext cx="2500330" cy="23882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wipe(down)">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wipe(down)">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290"/>
                                        </p:tgtEl>
                                        <p:attrNameLst>
                                          <p:attrName>style.visibility</p:attrName>
                                        </p:attrNameLst>
                                      </p:cBhvr>
                                      <p:to>
                                        <p:strVal val="visible"/>
                                      </p:to>
                                    </p:set>
                                    <p:animEffect transition="in" filter="wipe(down)">
                                      <p:cBhvr>
                                        <p:cTn id="32"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3508D21-197D-4006-8728-A966078EE5E8}"/>
              </a:ext>
            </a:extLst>
          </p:cNvPr>
          <p:cNvSpPr>
            <a:spLocks noGrp="1"/>
          </p:cNvSpPr>
          <p:nvPr>
            <p:ph type="title"/>
          </p:nvPr>
        </p:nvSpPr>
        <p:spPr>
          <a:xfrm>
            <a:off x="755576" y="499533"/>
            <a:ext cx="8079581" cy="838604"/>
          </a:xfrm>
          <a:solidFill>
            <a:schemeClr val="accent1"/>
          </a:solidFill>
        </p:spPr>
        <p:txBody>
          <a:bodyPr/>
          <a:lstStyle/>
          <a:p>
            <a:pPr algn="ctr"/>
            <a:r>
              <a:rPr lang="ky-KG" b="1" dirty="0">
                <a:latin typeface="Times New Roman" panose="02020603050405020304" pitchFamily="18" charset="0"/>
                <a:cs typeface="Times New Roman" panose="02020603050405020304" pitchFamily="18" charset="0"/>
              </a:rPr>
              <a:t>баян</a:t>
            </a:r>
            <a:r>
              <a:rPr lang="ky-KG" b="1" dirty="0">
                <a:solidFill>
                  <a:schemeClr val="tx1"/>
                </a:solidFill>
                <a:latin typeface="Times New Roman" panose="02020603050405020304" pitchFamily="18" charset="0"/>
                <a:cs typeface="Times New Roman" panose="02020603050405020304" pitchFamily="18" charset="0"/>
              </a:rPr>
              <a:t>Томирис жөнүндө </a:t>
            </a:r>
            <a:endParaRPr lang="ru-RU" b="1" dirty="0">
              <a:solidFill>
                <a:schemeClr val="tx1"/>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5360343F-B961-43E0-AD60-39ADFD6FD4E1}"/>
              </a:ext>
            </a:extLst>
          </p:cNvPr>
          <p:cNvSpPr>
            <a:spLocks noGrp="1"/>
          </p:cNvSpPr>
          <p:nvPr>
            <p:ph idx="1"/>
          </p:nvPr>
        </p:nvSpPr>
        <p:spPr>
          <a:xfrm>
            <a:off x="304800" y="1554162"/>
            <a:ext cx="4699248" cy="4525963"/>
          </a:xfrm>
        </p:spPr>
        <p:txBody>
          <a:bodyPr>
            <a:normAutofit fontScale="85000" lnSpcReduction="20000"/>
          </a:bodyPr>
          <a:lstStyle/>
          <a:p>
            <a:pPr algn="just"/>
            <a:r>
              <a:rPr lang="ky-KG" sz="2400" dirty="0">
                <a:latin typeface="Times New Roman" panose="02020603050405020304" pitchFamily="18" charset="0"/>
                <a:cs typeface="Times New Roman" panose="02020603050405020304" pitchFamily="18" charset="0"/>
              </a:rPr>
              <a:t>Б. з. ч. 530-ж. Персиянын падышасы Кир </a:t>
            </a:r>
            <a:r>
              <a:rPr lang="en-US" sz="2400" dirty="0">
                <a:latin typeface="Times New Roman" panose="02020603050405020304" pitchFamily="18" charset="0"/>
                <a:cs typeface="Times New Roman" panose="02020603050405020304" pitchFamily="18" charset="0"/>
              </a:rPr>
              <a:t>II</a:t>
            </a:r>
            <a:r>
              <a:rPr lang="ky-KG" sz="2400" dirty="0">
                <a:latin typeface="Times New Roman" panose="02020603050405020304" pitchFamily="18" charset="0"/>
                <a:cs typeface="Times New Roman" panose="02020603050405020304" pitchFamily="18" charset="0"/>
              </a:rPr>
              <a:t> тиграхауд сактарын талкалоо үчүн 200 миң күчтүү аскери менен аттанат. Бул согушта сактардын башында ханыша ТОМИРИС турган. Адам каны суудай аккан бул кыргында перстер жеңилип, дүйнөлүк бийликке умтулган Кир </a:t>
            </a:r>
            <a:r>
              <a:rPr lang="en-US" sz="2400" dirty="0">
                <a:latin typeface="Times New Roman" panose="02020603050405020304" pitchFamily="18" charset="0"/>
                <a:cs typeface="Times New Roman" panose="02020603050405020304" pitchFamily="18" charset="0"/>
              </a:rPr>
              <a:t>II</a:t>
            </a:r>
            <a:r>
              <a:rPr lang="ky-KG" sz="2400" dirty="0">
                <a:latin typeface="Times New Roman" panose="02020603050405020304" pitchFamily="18" charset="0"/>
                <a:cs typeface="Times New Roman" panose="02020603050405020304" pitchFamily="18" charset="0"/>
              </a:rPr>
              <a:t> каза болот.  Бул салгылашта өзгөчө эрдик көрсөткөн сактардын гвардиясы «кыргычтар» т. а. кыргын салуучу жоокерлер кыргыздар» деп аталган маалымат бар. </a:t>
            </a:r>
          </a:p>
          <a:p>
            <a:pPr algn="just"/>
            <a:r>
              <a:rPr lang="ky-KG" sz="2400" dirty="0">
                <a:latin typeface="Times New Roman" panose="02020603050405020304" pitchFamily="18" charset="0"/>
                <a:cs typeface="Times New Roman" panose="02020603050405020304" pitchFamily="18" charset="0"/>
              </a:rPr>
              <a:t>Томирис жөнүндө маалыматтарды грек тарыхчысы Геродот өз эмгегинде жазып калтырган.</a:t>
            </a:r>
            <a:endParaRPr lang="ru-RU" sz="24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20FC9AC5-08FC-4BD6-8FB1-29B1A1962A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4955" y="4725144"/>
            <a:ext cx="2840409" cy="19705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a:extLst>
              <a:ext uri="{FF2B5EF4-FFF2-40B4-BE49-F238E27FC236}">
                <a16:creationId xmlns:a16="http://schemas.microsoft.com/office/drawing/2014/main" id="{2596C5D1-1E04-4758-91ED-262D11FAF3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646" y="1710898"/>
            <a:ext cx="1865481" cy="27982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991541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BB4D7D5-3054-416B-9D8C-B532CA9AC6DB}"/>
              </a:ext>
            </a:extLst>
          </p:cNvPr>
          <p:cNvSpPr>
            <a:spLocks noGrp="1"/>
          </p:cNvSpPr>
          <p:nvPr>
            <p:ph idx="1"/>
          </p:nvPr>
        </p:nvSpPr>
        <p:spPr>
          <a:xfrm>
            <a:off x="0" y="3645024"/>
            <a:ext cx="9144000" cy="3212976"/>
          </a:xfrm>
          <a:solidFill>
            <a:srgbClr val="FFC000"/>
          </a:solidFill>
        </p:spPr>
        <p:txBody>
          <a:bodyPr>
            <a:noAutofit/>
          </a:bodyPr>
          <a:lstStyle/>
          <a:p>
            <a:pPr algn="just">
              <a:buFont typeface="Wingdings" panose="05000000000000000000" pitchFamily="2" charset="2"/>
              <a:buChar char="v"/>
            </a:pPr>
            <a:r>
              <a:rPr lang="ky-KG" sz="2000" dirty="0">
                <a:solidFill>
                  <a:schemeClr val="tx1"/>
                </a:solidFill>
                <a:latin typeface="Times New Roman" panose="02020603050405020304" pitchFamily="18" charset="0"/>
                <a:cs typeface="Times New Roman" panose="02020603050405020304" pitchFamily="18" charset="0"/>
              </a:rPr>
              <a:t>Б. з. ч. 519-518-жж. Ахемениддер династиясынын падышасы Дарий </a:t>
            </a:r>
            <a:r>
              <a:rPr lang="en-US" sz="2000" dirty="0">
                <a:solidFill>
                  <a:schemeClr val="tx1"/>
                </a:solidFill>
                <a:latin typeface="Times New Roman" panose="02020603050405020304" pitchFamily="18" charset="0"/>
                <a:cs typeface="Times New Roman" panose="02020603050405020304" pitchFamily="18" charset="0"/>
              </a:rPr>
              <a:t>I</a:t>
            </a:r>
            <a:r>
              <a:rPr lang="ky-KG" sz="2000" dirty="0">
                <a:solidFill>
                  <a:schemeClr val="tx1"/>
                </a:solidFill>
                <a:latin typeface="Times New Roman" panose="02020603050405020304" pitchFamily="18" charset="0"/>
                <a:cs typeface="Times New Roman" panose="02020603050405020304" pitchFamily="18" charset="0"/>
              </a:rPr>
              <a:t> сактарды баш ийдирүүгө жетишип, аларды салык төлөөгө мажбур кылат. Кыргызстандын түндүгүндө жашаган сактар Персияга каршы согуштарга катышканы менен өз жерин иран баскынчыларына тепсеткен эмес. </a:t>
            </a:r>
          </a:p>
          <a:p>
            <a:pPr algn="just">
              <a:buFont typeface="Wingdings" panose="05000000000000000000" pitchFamily="2" charset="2"/>
              <a:buChar char="v"/>
            </a:pPr>
            <a:r>
              <a:rPr lang="ky-KG" sz="2000" dirty="0">
                <a:solidFill>
                  <a:schemeClr val="tx1"/>
                </a:solidFill>
                <a:latin typeface="Times New Roman" panose="02020603050405020304" pitchFamily="18" charset="0"/>
                <a:cs typeface="Times New Roman" panose="02020603050405020304" pitchFamily="18" charset="0"/>
              </a:rPr>
              <a:t> Сактар иран элдери менен тынчтык жана согуштук мамиледе болуп, грек-перс согуштарына (б. з. ч. 500-449-жж) катышкан. Марафон салгылашуусунда (б. з. ч. 490-ж.) сак атчандары каарман эрдиктерди көрсөткөн.  Сак жоокерлери Грецияны, Египетти басып алууга перстерге чоң жардам берген. Вавилондун жана Египеттин шаарларында сактардын аскер кыштактары болгон. </a:t>
            </a:r>
            <a:endParaRPr lang="ru-RU" sz="20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скругленные углы 5">
            <a:extLst>
              <a:ext uri="{FF2B5EF4-FFF2-40B4-BE49-F238E27FC236}">
                <a16:creationId xmlns:a16="http://schemas.microsoft.com/office/drawing/2014/main" id="{403B466F-F9A2-4C5A-A3A6-2DE4F50EA667}"/>
              </a:ext>
            </a:extLst>
          </p:cNvPr>
          <p:cNvSpPr/>
          <p:nvPr/>
        </p:nvSpPr>
        <p:spPr>
          <a:xfrm>
            <a:off x="701725" y="116632"/>
            <a:ext cx="8280920" cy="777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dirty="0">
                <a:latin typeface="Times New Roman" panose="02020603050405020304" pitchFamily="18" charset="0"/>
                <a:cs typeface="Times New Roman" panose="02020603050405020304" pitchFamily="18" charset="0"/>
              </a:rPr>
              <a:t>Сак жоокерлери Дарий </a:t>
            </a:r>
            <a:r>
              <a:rPr lang="en-US" sz="2800" dirty="0">
                <a:latin typeface="Times New Roman" panose="02020603050405020304" pitchFamily="18" charset="0"/>
                <a:cs typeface="Times New Roman" panose="02020603050405020304" pitchFamily="18" charset="0"/>
              </a:rPr>
              <a:t>I</a:t>
            </a:r>
            <a:r>
              <a:rPr lang="ky-KG" sz="2800" dirty="0">
                <a:latin typeface="Times New Roman" panose="02020603050405020304" pitchFamily="18" charset="0"/>
                <a:cs typeface="Times New Roman" panose="02020603050405020304" pitchFamily="18" charset="0"/>
              </a:rPr>
              <a:t> дин мезгиилинде</a:t>
            </a:r>
            <a:endParaRPr lang="ru-RU" sz="2800" dirty="0">
              <a:latin typeface="Times New Roman" panose="02020603050405020304" pitchFamily="18" charset="0"/>
              <a:cs typeface="Times New Roman" panose="02020603050405020304" pitchFamily="18" charset="0"/>
            </a:endParaRPr>
          </a:p>
        </p:txBody>
      </p:sp>
      <p:pic>
        <p:nvPicPr>
          <p:cNvPr id="8" name="Рисунок 7">
            <a:extLst>
              <a:ext uri="{FF2B5EF4-FFF2-40B4-BE49-F238E27FC236}">
                <a16:creationId xmlns:a16="http://schemas.microsoft.com/office/drawing/2014/main" id="{F2578455-2C38-451D-81EE-AC6D400F8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5546" y="901706"/>
            <a:ext cx="6008469" cy="2743318"/>
          </a:xfrm>
          <a:prstGeom prst="rect">
            <a:avLst/>
          </a:prstGeom>
        </p:spPr>
      </p:pic>
      <p:pic>
        <p:nvPicPr>
          <p:cNvPr id="10" name="Рисунок 9">
            <a:extLst>
              <a:ext uri="{FF2B5EF4-FFF2-40B4-BE49-F238E27FC236}">
                <a16:creationId xmlns:a16="http://schemas.microsoft.com/office/drawing/2014/main" id="{2C34D5D0-5AAB-49BD-8684-1F6C685232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767" y="1025655"/>
            <a:ext cx="2070813" cy="2588516"/>
          </a:xfrm>
          <a:prstGeom prst="rect">
            <a:avLst/>
          </a:prstGeom>
        </p:spPr>
      </p:pic>
    </p:spTree>
    <p:extLst>
      <p:ext uri="{BB962C8B-B14F-4D97-AF65-F5344CB8AC3E}">
        <p14:creationId xmlns:p14="http://schemas.microsoft.com/office/powerpoint/2010/main" val="23305746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EF48C29-D367-47DA-8B0E-84DF08F42470}"/>
              </a:ext>
            </a:extLst>
          </p:cNvPr>
          <p:cNvSpPr>
            <a:spLocks noGrp="1"/>
          </p:cNvSpPr>
          <p:nvPr>
            <p:ph idx="1"/>
          </p:nvPr>
        </p:nvSpPr>
        <p:spPr>
          <a:xfrm>
            <a:off x="-17380" y="3743326"/>
            <a:ext cx="9161379" cy="3499826"/>
          </a:xfrm>
          <a:solidFill>
            <a:schemeClr val="accent1"/>
          </a:solidFill>
        </p:spPr>
        <p:txBody>
          <a:bodyPr>
            <a:noAutofit/>
          </a:bodyPr>
          <a:lstStyle/>
          <a:p>
            <a:pPr algn="just">
              <a:buFont typeface="Wingdings" panose="05000000000000000000" pitchFamily="2" charset="2"/>
              <a:buChar char="§"/>
            </a:pPr>
            <a:r>
              <a:rPr lang="ky-KG" sz="2000" dirty="0">
                <a:solidFill>
                  <a:schemeClr val="tx1"/>
                </a:solidFill>
                <a:latin typeface="Times New Roman" panose="02020603050405020304" pitchFamily="18" charset="0"/>
                <a:cs typeface="Times New Roman" panose="02020603050405020304" pitchFamily="18" charset="0"/>
              </a:rPr>
              <a:t>Б. з. ч. 331-ж. Македонскийдин аскерлери перстер менен сактардын аскерлерин жеңип, 329-ж. Сыр-Дарыянын жээгине чыгат. Бул мезгилде сактар өздөрүнүн  мамлекетин негиздеп, курал-жарагы боюнча грек-македондуктардан кем калган эмес.</a:t>
            </a:r>
          </a:p>
          <a:p>
            <a:pPr algn="just">
              <a:buFont typeface="Wingdings" panose="05000000000000000000" pitchFamily="2" charset="2"/>
              <a:buChar char="§"/>
            </a:pPr>
            <a:r>
              <a:rPr lang="ky-KG" sz="2000" dirty="0">
                <a:solidFill>
                  <a:schemeClr val="tx1"/>
                </a:solidFill>
                <a:latin typeface="Times New Roman" panose="02020603050405020304" pitchFamily="18" charset="0"/>
                <a:cs typeface="Times New Roman" panose="02020603050405020304" pitchFamily="18" charset="0"/>
              </a:rPr>
              <a:t>Александр Македонский менен сактардын чечүүчү салгылашуусу б. з. ч. 329-ж. Сыр-Дарыянын жээгинде болгон.  Орто Азиянын элдери күрөштө жеңилген, баскынчылардын күч-кубаты да начарлаган, натыйжада Македонскийдин Индияга жүрүшү кечеңдеген. Индияга жортуулдан кийин Александр Вавилонго кайтып келип, б. з. ч. 323-ж. капысынан дүйнөдөн кайткан.</a:t>
            </a: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2A96EF93-8754-40DD-994F-EA5191D062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908720"/>
            <a:ext cx="2752725" cy="1666875"/>
          </a:xfrm>
          <a:prstGeom prst="rect">
            <a:avLst/>
          </a:prstGeom>
          <a:ln>
            <a:noFill/>
          </a:ln>
          <a:effectLst>
            <a:outerShdw blurRad="292100" dist="139700" dir="2700000" algn="tl" rotWithShape="0">
              <a:srgbClr val="333333">
                <a:alpha val="65000"/>
              </a:srgbClr>
            </a:outerShdw>
          </a:effectLst>
        </p:spPr>
      </p:pic>
      <p:pic>
        <p:nvPicPr>
          <p:cNvPr id="7" name="Рисунок 6">
            <a:extLst>
              <a:ext uri="{FF2B5EF4-FFF2-40B4-BE49-F238E27FC236}">
                <a16:creationId xmlns:a16="http://schemas.microsoft.com/office/drawing/2014/main" id="{BDFB7F6D-0DFE-40D1-A064-FE656078A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9389" y="314325"/>
            <a:ext cx="6029325" cy="3114675"/>
          </a:xfrm>
          <a:prstGeom prst="rect">
            <a:avLst/>
          </a:prstGeom>
        </p:spPr>
      </p:pic>
      <p:sp>
        <p:nvSpPr>
          <p:cNvPr id="2" name="TextBox 1">
            <a:extLst>
              <a:ext uri="{FF2B5EF4-FFF2-40B4-BE49-F238E27FC236}">
                <a16:creationId xmlns:a16="http://schemas.microsoft.com/office/drawing/2014/main" id="{9A8DE08E-C978-421D-A639-0A299B87AB9C}"/>
              </a:ext>
            </a:extLst>
          </p:cNvPr>
          <p:cNvSpPr txBox="1"/>
          <p:nvPr/>
        </p:nvSpPr>
        <p:spPr>
          <a:xfrm>
            <a:off x="439750" y="2705255"/>
            <a:ext cx="2376264" cy="830997"/>
          </a:xfrm>
          <a:prstGeom prst="rect">
            <a:avLst/>
          </a:prstGeom>
          <a:noFill/>
        </p:spPr>
        <p:txBody>
          <a:bodyPr wrap="square" rtlCol="0">
            <a:spAutoFit/>
          </a:bodyPr>
          <a:lstStyle/>
          <a:p>
            <a:pPr algn="ctr"/>
            <a:r>
              <a:rPr lang="ky-KG" sz="2400" b="1" dirty="0">
                <a:latin typeface="Times New Roman" panose="02020603050405020304" pitchFamily="18" charset="0"/>
                <a:cs typeface="Times New Roman" panose="02020603050405020304" pitchFamily="18" charset="0"/>
              </a:rPr>
              <a:t>Александр</a:t>
            </a:r>
          </a:p>
          <a:p>
            <a:pPr algn="ctr"/>
            <a:r>
              <a:rPr lang="ky-KG" sz="2400" b="1" dirty="0">
                <a:latin typeface="Times New Roman" panose="02020603050405020304" pitchFamily="18" charset="0"/>
                <a:cs typeface="Times New Roman" panose="02020603050405020304" pitchFamily="18" charset="0"/>
              </a:rPr>
              <a:t> Македонский</a:t>
            </a:r>
            <a:endParaRPr lang="ru-RU"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9335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1D2B47A-8DF3-468B-98C1-5E5A8645419D}"/>
              </a:ext>
            </a:extLst>
          </p:cNvPr>
          <p:cNvSpPr>
            <a:spLocks noGrp="1"/>
          </p:cNvSpPr>
          <p:nvPr>
            <p:ph idx="1"/>
          </p:nvPr>
        </p:nvSpPr>
        <p:spPr>
          <a:xfrm>
            <a:off x="0" y="1556792"/>
            <a:ext cx="5951133" cy="5301208"/>
          </a:xfrm>
          <a:solidFill>
            <a:schemeClr val="accent1"/>
          </a:solidFill>
        </p:spPr>
        <p:txBody>
          <a:bodyPr>
            <a:noAutofit/>
          </a:bodyPr>
          <a:lstStyle/>
          <a:p>
            <a:pPr algn="just">
              <a:buFont typeface="Arial" panose="020B0604020202020204" pitchFamily="34" charset="0"/>
              <a:buChar char="•"/>
            </a:pPr>
            <a:r>
              <a:rPr lang="ky-KG" sz="2000" dirty="0">
                <a:latin typeface="Times New Roman" panose="02020603050405020304" pitchFamily="18" charset="0"/>
                <a:cs typeface="Times New Roman" panose="02020603050405020304" pitchFamily="18" charset="0"/>
              </a:rPr>
              <a:t>Александр Македонскийдин кол башчысы Селевк б. з. ч. 312-ж. өзүнүн жаңы Грек-Бактрия мамлекетин (б. з. ч. 312-64-жж) негиздеген. Бул мамлекеттин эң чыгышындагы шаар Антиохия шаары-азыркы Өзгөндүн жанында болгон деп божомолдошот.</a:t>
            </a:r>
          </a:p>
          <a:p>
            <a:pPr algn="just">
              <a:buFont typeface="Arial" panose="020B0604020202020204" pitchFamily="34" charset="0"/>
              <a:buChar char="•"/>
            </a:pPr>
            <a:r>
              <a:rPr lang="ky-KG" sz="2000" dirty="0">
                <a:latin typeface="Times New Roman" panose="02020603050405020304" pitchFamily="18" charset="0"/>
                <a:cs typeface="Times New Roman" panose="02020603050405020304" pitchFamily="18" charset="0"/>
              </a:rPr>
              <a:t>Б. з. ч. I</a:t>
            </a:r>
            <a:r>
              <a:rPr lang="en-US" sz="2000" dirty="0">
                <a:latin typeface="Times New Roman" panose="02020603050405020304" pitchFamily="18" charset="0"/>
                <a:cs typeface="Times New Roman" panose="02020603050405020304" pitchFamily="18" charset="0"/>
              </a:rPr>
              <a:t>I</a:t>
            </a:r>
            <a:r>
              <a:rPr lang="ky-KG" sz="2000" dirty="0">
                <a:latin typeface="Times New Roman" panose="02020603050405020304" pitchFamily="18" charset="0"/>
                <a:cs typeface="Times New Roman" panose="02020603050405020304" pitchFamily="18" charset="0"/>
              </a:rPr>
              <a:t> к. дарыянын аркы өйүзүндөгү сактарды хунндар тарабынан Чыгыш Түркстанга сурүлүп келген юэджилер (тохарлар) жеңип алган.  Юэджилер сактар менен биргелешип Грек-Бактрия мамлекетин талкалашат. Хунндардын империясы күч алып турган мезгилде өз алдынча болууга умтулган усундар б. з. ч. </a:t>
            </a:r>
            <a:r>
              <a:rPr lang="en-US" sz="2000" dirty="0">
                <a:latin typeface="Times New Roman" panose="02020603050405020304" pitchFamily="18" charset="0"/>
                <a:cs typeface="Times New Roman" panose="02020603050405020304" pitchFamily="18" charset="0"/>
              </a:rPr>
              <a:t>II</a:t>
            </a:r>
            <a:r>
              <a:rPr lang="ky-KG" sz="2000" dirty="0">
                <a:latin typeface="Times New Roman" panose="02020603050405020304" pitchFamily="18" charset="0"/>
                <a:cs typeface="Times New Roman" panose="02020603050405020304" pitchFamily="18" charset="0"/>
              </a:rPr>
              <a:t> к. ортосунда Борбордук Теңир-Тоого жылып, сактарды өздөрүнө каратып алган. Сактардын калган бөлүктөрү усундар менен аралашып кетишкен.</a:t>
            </a:r>
            <a:endParaRPr lang="ru-RU" sz="2000" dirty="0">
              <a:latin typeface="Times New Roman" panose="02020603050405020304" pitchFamily="18" charset="0"/>
              <a:cs typeface="Times New Roman" panose="02020603050405020304" pitchFamily="18" charset="0"/>
            </a:endParaRPr>
          </a:p>
        </p:txBody>
      </p:sp>
      <p:sp>
        <p:nvSpPr>
          <p:cNvPr id="4" name="Прямоугольник: скругленные углы 3">
            <a:extLst>
              <a:ext uri="{FF2B5EF4-FFF2-40B4-BE49-F238E27FC236}">
                <a16:creationId xmlns:a16="http://schemas.microsoft.com/office/drawing/2014/main" id="{A0313C42-B2B0-4FA7-87DD-ADFBD0735969}"/>
              </a:ext>
            </a:extLst>
          </p:cNvPr>
          <p:cNvSpPr/>
          <p:nvPr/>
        </p:nvSpPr>
        <p:spPr>
          <a:xfrm>
            <a:off x="304800" y="188640"/>
            <a:ext cx="8794955" cy="62636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4400" dirty="0">
                <a:latin typeface="Times New Roman" panose="02020603050405020304" pitchFamily="18" charset="0"/>
                <a:cs typeface="Times New Roman" panose="02020603050405020304" pitchFamily="18" charset="0"/>
              </a:rPr>
              <a:t>Грек-Бактрия мамлекети</a:t>
            </a:r>
            <a:endParaRPr lang="ru-RU" sz="4400" dirty="0">
              <a:latin typeface="Times New Roman" panose="02020603050405020304" pitchFamily="18" charset="0"/>
              <a:cs typeface="Times New Roman" panose="02020603050405020304" pitchFamily="18" charset="0"/>
            </a:endParaRPr>
          </a:p>
        </p:txBody>
      </p:sp>
      <p:pic>
        <p:nvPicPr>
          <p:cNvPr id="6" name="Рисунок 5">
            <a:extLst>
              <a:ext uri="{FF2B5EF4-FFF2-40B4-BE49-F238E27FC236}">
                <a16:creationId xmlns:a16="http://schemas.microsoft.com/office/drawing/2014/main" id="{0C35CA61-8190-4E6A-ACD8-07319E79DA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136" y="4398708"/>
            <a:ext cx="3053095" cy="2042691"/>
          </a:xfrm>
          <a:prstGeom prst="rect">
            <a:avLst/>
          </a:prstGeom>
        </p:spPr>
      </p:pic>
      <p:pic>
        <p:nvPicPr>
          <p:cNvPr id="8" name="Рисунок 7">
            <a:extLst>
              <a:ext uri="{FF2B5EF4-FFF2-40B4-BE49-F238E27FC236}">
                <a16:creationId xmlns:a16="http://schemas.microsoft.com/office/drawing/2014/main" id="{DBCF2EA9-94F6-4A41-B7C0-1D176F24CB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439" y="1437946"/>
            <a:ext cx="2781845" cy="27818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6507232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5508104" y="0"/>
            <a:ext cx="3635896" cy="2420888"/>
          </a:xfrm>
          <a:prstGeom prst="rect">
            <a:avLst/>
          </a:prstGeom>
          <a:ln>
            <a:noFill/>
          </a:ln>
          <a:effectLst>
            <a:softEdge rad="112500"/>
          </a:effectLst>
        </p:spPr>
      </p:pic>
      <p:pic>
        <p:nvPicPr>
          <p:cNvPr id="1028" name="Picture 4"/>
          <p:cNvPicPr>
            <a:picLocks noChangeAspect="1" noChangeArrowheads="1"/>
          </p:cNvPicPr>
          <p:nvPr/>
        </p:nvPicPr>
        <p:blipFill>
          <a:blip r:embed="rId4" cstate="print"/>
          <a:srcRect/>
          <a:stretch>
            <a:fillRect/>
          </a:stretch>
        </p:blipFill>
        <p:spPr bwMode="auto">
          <a:xfrm>
            <a:off x="7092280" y="4365104"/>
            <a:ext cx="2051720" cy="2492896"/>
          </a:xfrm>
          <a:prstGeom prst="rect">
            <a:avLst/>
          </a:prstGeom>
          <a:ln>
            <a:noFill/>
          </a:ln>
          <a:effectLst>
            <a:softEdge rad="112500"/>
          </a:effectLst>
        </p:spPr>
      </p:pic>
      <p:sp>
        <p:nvSpPr>
          <p:cNvPr id="2" name="Прямоугольник: скругленные углы 1">
            <a:extLst>
              <a:ext uri="{FF2B5EF4-FFF2-40B4-BE49-F238E27FC236}">
                <a16:creationId xmlns:a16="http://schemas.microsoft.com/office/drawing/2014/main" id="{39C8C34D-9570-43B4-A1AC-D4015343351B}"/>
              </a:ext>
            </a:extLst>
          </p:cNvPr>
          <p:cNvSpPr/>
          <p:nvPr/>
        </p:nvSpPr>
        <p:spPr>
          <a:xfrm>
            <a:off x="395536" y="116632"/>
            <a:ext cx="3096344" cy="6072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dirty="0">
                <a:solidFill>
                  <a:schemeClr val="tx1"/>
                </a:solidFill>
                <a:latin typeface="Times New Roman" panose="02020603050405020304" pitchFamily="18" charset="0"/>
                <a:cs typeface="Times New Roman" panose="02020603050405020304" pitchFamily="18" charset="0"/>
              </a:rPr>
              <a:t>Хунну мамлекети</a:t>
            </a:r>
            <a:endParaRPr lang="ru-RU" sz="2800" dirty="0">
              <a:solidFill>
                <a:schemeClr val="tx1"/>
              </a:solidFill>
              <a:latin typeface="Times New Roman" panose="02020603050405020304" pitchFamily="18" charset="0"/>
              <a:cs typeface="Times New Roman" panose="02020603050405020304" pitchFamily="18" charset="0"/>
            </a:endParaRPr>
          </a:p>
        </p:txBody>
      </p:sp>
      <p:cxnSp>
        <p:nvCxnSpPr>
          <p:cNvPr id="4" name="Прямая со стрелкой 3">
            <a:extLst>
              <a:ext uri="{FF2B5EF4-FFF2-40B4-BE49-F238E27FC236}">
                <a16:creationId xmlns:a16="http://schemas.microsoft.com/office/drawing/2014/main" id="{5A20E932-8CE9-4D52-A89C-3C976052166A}"/>
              </a:ext>
            </a:extLst>
          </p:cNvPr>
          <p:cNvCxnSpPr>
            <a:cxnSpLocks/>
          </p:cNvCxnSpPr>
          <p:nvPr/>
        </p:nvCxnSpPr>
        <p:spPr>
          <a:xfrm>
            <a:off x="2267744" y="723927"/>
            <a:ext cx="1775048" cy="12649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CBF3E7AB-D521-47A1-B3F3-177E123ED555}"/>
              </a:ext>
            </a:extLst>
          </p:cNvPr>
          <p:cNvSpPr/>
          <p:nvPr/>
        </p:nvSpPr>
        <p:spPr>
          <a:xfrm>
            <a:off x="179512" y="0"/>
            <a:ext cx="5184576" cy="685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000" dirty="0">
                <a:solidFill>
                  <a:schemeClr val="tx1"/>
                </a:solidFill>
                <a:latin typeface="Times New Roman" panose="02020603050405020304" pitchFamily="18" charset="0"/>
                <a:cs typeface="Times New Roman" panose="02020603050405020304" pitchFamily="18" charset="0"/>
              </a:rPr>
              <a:t>	Кытай булактарында хунну уруулары б. з. ч. </a:t>
            </a:r>
            <a:r>
              <a:rPr lang="en-US" sz="2000" dirty="0">
                <a:solidFill>
                  <a:schemeClr val="tx1"/>
                </a:solidFill>
                <a:latin typeface="Times New Roman" panose="02020603050405020304" pitchFamily="18" charset="0"/>
                <a:cs typeface="Times New Roman" panose="02020603050405020304" pitchFamily="18" charset="0"/>
              </a:rPr>
              <a:t>I</a:t>
            </a:r>
            <a:r>
              <a:rPr lang="ky-KG" sz="2000" dirty="0">
                <a:solidFill>
                  <a:schemeClr val="tx1"/>
                </a:solidFill>
                <a:latin typeface="Times New Roman" panose="02020603050405020304" pitchFamily="18" charset="0"/>
                <a:cs typeface="Times New Roman" panose="02020603050405020304" pitchFamily="18" charset="0"/>
              </a:rPr>
              <a:t> миң жылдыкта эскерилет. Хунндар Тынч океандан жана Түндүк Кытайдан Алтайга жана Жети-Сууга чейинки аймакты ээлеген. «Чыгыш» жана «Батыш» чөлкөмдөрүнө бөлүнүп, аларды «теңир куту» деп аталган ак сөөктөр башкарган. Хунну империясын Томан ( Түмөн) негиздеген. </a:t>
            </a:r>
          </a:p>
          <a:p>
            <a:pPr algn="just"/>
            <a:r>
              <a:rPr lang="ky-KG" sz="2000" dirty="0">
                <a:solidFill>
                  <a:schemeClr val="tx1"/>
                </a:solidFill>
                <a:latin typeface="Times New Roman" panose="02020603050405020304" pitchFamily="18" charset="0"/>
                <a:cs typeface="Times New Roman" panose="02020603050405020304" pitchFamily="18" charset="0"/>
              </a:rPr>
              <a:t>	Хунндарды Шанүй башкарган. б. з. ч. 209-174-жж. </a:t>
            </a:r>
            <a:r>
              <a:rPr lang="ky-KG" sz="2000" b="1" i="1" dirty="0">
                <a:solidFill>
                  <a:schemeClr val="tx1"/>
                </a:solidFill>
                <a:latin typeface="Times New Roman" panose="02020603050405020304" pitchFamily="18" charset="0"/>
                <a:cs typeface="Times New Roman" panose="02020603050405020304" pitchFamily="18" charset="0"/>
              </a:rPr>
              <a:t>Модэ теңир кут </a:t>
            </a:r>
            <a:r>
              <a:rPr lang="ky-KG" sz="2000" dirty="0">
                <a:solidFill>
                  <a:schemeClr val="tx1"/>
                </a:solidFill>
                <a:latin typeface="Times New Roman" panose="02020603050405020304" pitchFamily="18" charset="0"/>
                <a:cs typeface="Times New Roman" panose="02020603050405020304" pitchFamily="18" charset="0"/>
              </a:rPr>
              <a:t>башкарган. Б. з. ч. 200-ж. Модэ 300 мин аскер менен Кытайга чабуул жасап, кытай императорун 320 миң аскери менен курчоого алган. Кытай императору Гаоцзюй Модэге тизе бүгүп, ага кызын аялдыкка берип, жыл сайын салык төлөөгө мажбур болот.  Ошентип экөөнүн ортосунда «тынчтык жана туугандык жөнүндө» келишим түзүлөт.</a:t>
            </a: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AA5F9A70-4844-4872-89D8-873DF9596D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9862" y="188640"/>
            <a:ext cx="3410744" cy="213171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a:extLst>
              <a:ext uri="{FF2B5EF4-FFF2-40B4-BE49-F238E27FC236}">
                <a16:creationId xmlns:a16="http://schemas.microsoft.com/office/drawing/2014/main" id="{65CC0311-0EB0-4C8E-A7DE-18288F12F0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0277" y="2492896"/>
            <a:ext cx="1440160" cy="30740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Рисунок 7">
            <a:extLst>
              <a:ext uri="{FF2B5EF4-FFF2-40B4-BE49-F238E27FC236}">
                <a16:creationId xmlns:a16="http://schemas.microsoft.com/office/drawing/2014/main" id="{3DDBD4F3-54B2-4476-9259-D7844BC367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0941" y="3000596"/>
            <a:ext cx="1942483" cy="24407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302111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виток: горизонтальный 1">
            <a:extLst>
              <a:ext uri="{FF2B5EF4-FFF2-40B4-BE49-F238E27FC236}">
                <a16:creationId xmlns:a16="http://schemas.microsoft.com/office/drawing/2014/main" id="{040137FF-54C8-47C4-8F2C-7F0B966E8D9F}"/>
              </a:ext>
            </a:extLst>
          </p:cNvPr>
          <p:cNvSpPr/>
          <p:nvPr/>
        </p:nvSpPr>
        <p:spPr>
          <a:xfrm>
            <a:off x="1043608" y="116632"/>
            <a:ext cx="7272808" cy="144016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3200" b="1" dirty="0">
                <a:solidFill>
                  <a:schemeClr val="tx1"/>
                </a:solidFill>
                <a:latin typeface="Times New Roman" panose="02020603050405020304" pitchFamily="18" charset="0"/>
                <a:cs typeface="Times New Roman" panose="02020603050405020304" pitchFamily="18" charset="0"/>
              </a:rPr>
              <a:t>Сабакка колдонулган медиа материалдар</a:t>
            </a:r>
            <a:endParaRPr lang="ru-RU" sz="3200" b="1"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FE56BD37-45AA-4697-AC5D-FB9EE299DF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355" y="2038350"/>
            <a:ext cx="2847975" cy="16002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 name="Рисунок 5">
            <a:extLst>
              <a:ext uri="{FF2B5EF4-FFF2-40B4-BE49-F238E27FC236}">
                <a16:creationId xmlns:a16="http://schemas.microsoft.com/office/drawing/2014/main" id="{A4B04677-0F65-4C8D-86AC-342076EA9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627" y="1997757"/>
            <a:ext cx="2952750" cy="154305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8" name="Рисунок 7">
            <a:extLst>
              <a:ext uri="{FF2B5EF4-FFF2-40B4-BE49-F238E27FC236}">
                <a16:creationId xmlns:a16="http://schemas.microsoft.com/office/drawing/2014/main" id="{2C19B2FA-5A1D-4ABA-BA25-9B031762AC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080" y="5015387"/>
            <a:ext cx="2762250" cy="16573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 name="Рисунок 9">
            <a:extLst>
              <a:ext uri="{FF2B5EF4-FFF2-40B4-BE49-F238E27FC236}">
                <a16:creationId xmlns:a16="http://schemas.microsoft.com/office/drawing/2014/main" id="{A2F2F4DF-383B-4CAF-AD4A-C471464E14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1627" y="5086825"/>
            <a:ext cx="3028950" cy="15144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2" name="Рисунок 11">
            <a:extLst>
              <a:ext uri="{FF2B5EF4-FFF2-40B4-BE49-F238E27FC236}">
                <a16:creationId xmlns:a16="http://schemas.microsoft.com/office/drawing/2014/main" id="{8FAB7F26-51CA-4087-99A3-2960580E70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7236" y="3410365"/>
            <a:ext cx="2032484" cy="14401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482365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Хун.jpg"/>
          <p:cNvPicPr>
            <a:picLocks noChangeAspect="1" noChangeArrowheads="1"/>
          </p:cNvPicPr>
          <p:nvPr/>
        </p:nvPicPr>
        <p:blipFill>
          <a:blip r:embed="rId2" cstate="print"/>
          <a:srcRect/>
          <a:stretch>
            <a:fillRect/>
          </a:stretch>
        </p:blipFill>
        <p:spPr bwMode="auto">
          <a:xfrm>
            <a:off x="0" y="-28241"/>
            <a:ext cx="9144000" cy="6858000"/>
          </a:xfrm>
          <a:prstGeom prst="rect">
            <a:avLst/>
          </a:prstGeom>
          <a:noFill/>
        </p:spPr>
      </p:pic>
      <p:pic>
        <p:nvPicPr>
          <p:cNvPr id="3" name="Picture 3"/>
          <p:cNvPicPr>
            <a:picLocks noChangeAspect="1" noChangeArrowheads="1"/>
          </p:cNvPicPr>
          <p:nvPr/>
        </p:nvPicPr>
        <p:blipFill>
          <a:blip r:embed="rId3" cstate="print"/>
          <a:srcRect/>
          <a:stretch>
            <a:fillRect/>
          </a:stretch>
        </p:blipFill>
        <p:spPr bwMode="auto">
          <a:xfrm>
            <a:off x="0" y="0"/>
            <a:ext cx="3170393" cy="1628800"/>
          </a:xfrm>
          <a:prstGeom prst="rect">
            <a:avLst/>
          </a:prstGeom>
          <a:ln>
            <a:noFill/>
          </a:ln>
          <a:effectLst>
            <a:softEdge rad="112500"/>
          </a:effectLst>
        </p:spPr>
      </p:pic>
      <p:pic>
        <p:nvPicPr>
          <p:cNvPr id="3075" name="Picture 3" descr="F:\Д-4.jpg"/>
          <p:cNvPicPr>
            <a:picLocks noChangeAspect="1" noChangeArrowheads="1"/>
          </p:cNvPicPr>
          <p:nvPr/>
        </p:nvPicPr>
        <p:blipFill>
          <a:blip r:embed="rId4" cstate="print"/>
          <a:srcRect/>
          <a:stretch>
            <a:fillRect/>
          </a:stretch>
        </p:blipFill>
        <p:spPr bwMode="auto">
          <a:xfrm>
            <a:off x="7164288" y="4077072"/>
            <a:ext cx="1979712" cy="2780928"/>
          </a:xfrm>
          <a:prstGeom prst="rect">
            <a:avLst/>
          </a:prstGeom>
          <a:ln>
            <a:noFill/>
          </a:ln>
          <a:effectLst>
            <a:softEdge rad="112500"/>
          </a:effectLst>
        </p:spPr>
      </p:pic>
      <p:sp>
        <p:nvSpPr>
          <p:cNvPr id="2" name="Прямоугольник: скругленные углы 1">
            <a:extLst>
              <a:ext uri="{FF2B5EF4-FFF2-40B4-BE49-F238E27FC236}">
                <a16:creationId xmlns:a16="http://schemas.microsoft.com/office/drawing/2014/main" id="{FE989A99-7B7C-45CC-BEB2-4DD9EE028E5C}"/>
              </a:ext>
            </a:extLst>
          </p:cNvPr>
          <p:cNvSpPr/>
          <p:nvPr/>
        </p:nvSpPr>
        <p:spPr>
          <a:xfrm>
            <a:off x="3170393" y="188640"/>
            <a:ext cx="1689639"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a:solidFill>
                  <a:schemeClr val="tx1"/>
                </a:solidFill>
                <a:latin typeface="Times New Roman" panose="02020603050405020304" pitchFamily="18" charset="0"/>
                <a:cs typeface="Times New Roman" panose="02020603050405020304" pitchFamily="18" charset="0"/>
              </a:rPr>
              <a:t>Модэ</a:t>
            </a:r>
            <a:endParaRPr lang="ru-RU" sz="2400" dirty="0">
              <a:solidFill>
                <a:schemeClr val="tx1"/>
              </a:solidFill>
              <a:latin typeface="Times New Roman" panose="02020603050405020304" pitchFamily="18" charset="0"/>
              <a:cs typeface="Times New Roman" panose="02020603050405020304" pitchFamily="18" charset="0"/>
            </a:endParaRPr>
          </a:p>
          <a:p>
            <a:pPr algn="ctr"/>
            <a:r>
              <a:rPr lang="ru-RU" sz="2400" dirty="0" err="1">
                <a:solidFill>
                  <a:schemeClr val="tx1"/>
                </a:solidFill>
                <a:latin typeface="Times New Roman" panose="02020603050405020304" pitchFamily="18" charset="0"/>
                <a:cs typeface="Times New Roman" panose="02020603050405020304" pitchFamily="18" charset="0"/>
              </a:rPr>
              <a:t>шан</a:t>
            </a:r>
            <a:r>
              <a:rPr lang="ky-KG" sz="2400" dirty="0">
                <a:solidFill>
                  <a:schemeClr val="tx1"/>
                </a:solidFill>
                <a:latin typeface="Times New Roman" panose="02020603050405020304" pitchFamily="18" charset="0"/>
                <a:cs typeface="Times New Roman" panose="02020603050405020304" pitchFamily="18" charset="0"/>
              </a:rPr>
              <a:t>үй</a:t>
            </a:r>
            <a:endParaRPr lang="ru-RU" sz="2400" dirty="0">
              <a:solidFill>
                <a:schemeClr val="tx1"/>
              </a:solidFill>
              <a:latin typeface="Times New Roman" panose="02020603050405020304" pitchFamily="18" charset="0"/>
              <a:cs typeface="Times New Roman" panose="02020603050405020304" pitchFamily="18" charset="0"/>
            </a:endParaRPr>
          </a:p>
        </p:txBody>
      </p:sp>
      <p:cxnSp>
        <p:nvCxnSpPr>
          <p:cNvPr id="6" name="Прямая со стрелкой 5">
            <a:extLst>
              <a:ext uri="{FF2B5EF4-FFF2-40B4-BE49-F238E27FC236}">
                <a16:creationId xmlns:a16="http://schemas.microsoft.com/office/drawing/2014/main" id="{D5D316B8-971F-44B4-B7FA-7B09EFF869DC}"/>
              </a:ext>
            </a:extLst>
          </p:cNvPr>
          <p:cNvCxnSpPr>
            <a:cxnSpLocks/>
          </p:cNvCxnSpPr>
          <p:nvPr/>
        </p:nvCxnSpPr>
        <p:spPr>
          <a:xfrm flipH="1">
            <a:off x="2987824" y="775556"/>
            <a:ext cx="1346448" cy="49320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57337E4-8520-49DB-8059-E01DF71B0A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18"/>
            <a:ext cx="9036496" cy="6722950"/>
          </a:xfrm>
          <a:prstGeom prst="rect">
            <a:avLst/>
          </a:prstGeom>
        </p:spPr>
      </p:pic>
    </p:spTree>
    <p:extLst>
      <p:ext uri="{BB962C8B-B14F-4D97-AF65-F5344CB8AC3E}">
        <p14:creationId xmlns:p14="http://schemas.microsoft.com/office/powerpoint/2010/main" val="21580869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виток: вертикальный 1">
            <a:extLst>
              <a:ext uri="{FF2B5EF4-FFF2-40B4-BE49-F238E27FC236}">
                <a16:creationId xmlns:a16="http://schemas.microsoft.com/office/drawing/2014/main" id="{31A61323-7DE5-4153-B91B-3A4197BD8A68}"/>
              </a:ext>
            </a:extLst>
          </p:cNvPr>
          <p:cNvSpPr/>
          <p:nvPr/>
        </p:nvSpPr>
        <p:spPr>
          <a:xfrm>
            <a:off x="3861407" y="41176"/>
            <a:ext cx="5256584" cy="6775648"/>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000" dirty="0">
                <a:solidFill>
                  <a:schemeClr val="tx1"/>
                </a:solidFill>
                <a:latin typeface="Times New Roman" panose="02020603050405020304" pitchFamily="18" charset="0"/>
                <a:cs typeface="Times New Roman" panose="02020603050405020304" pitchFamily="18" charset="0"/>
              </a:rPr>
              <a:t>Модэге коңшулаш Дунху  урууларынын өлкөсүнөн үч ирээт элчилер келет. Биринчи жолу элчилер күчкө салып Модэнин аргымагын берүүсун талап кылат, экинчи жолу Модэнин акылдуу жана сулуу аялын сурашат. Модэ алардын талабын аткарат. Үчүнчү жолу элчилер келип, эки өлкөнүн ортосундагы  хуннуларга тиешелүү  таштак, жайытка ылайыксыз жерди берүүсүн талап кылат. Модэнин кеңешчилери макул болгондо, анын ачуусу келип «Жер-мамлекеттин негизи! Жерин берген элдин келечеги жок!»-деп, кеңешчилердин башын алдырып, Дунху өлкөсүнө  чабуул коюп, аларды талкалайт. </a:t>
            </a: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707B469C-A5F8-41C7-BDF4-5495A9B00F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96752"/>
            <a:ext cx="4305882" cy="4248472"/>
          </a:xfrm>
          <a:prstGeom prst="rect">
            <a:avLst/>
          </a:prstGeom>
        </p:spPr>
      </p:pic>
      <p:sp>
        <p:nvSpPr>
          <p:cNvPr id="5" name="Овал 4">
            <a:extLst>
              <a:ext uri="{FF2B5EF4-FFF2-40B4-BE49-F238E27FC236}">
                <a16:creationId xmlns:a16="http://schemas.microsoft.com/office/drawing/2014/main" id="{AE7A00B4-514D-4C37-92E4-EF7D7767433F}"/>
              </a:ext>
            </a:extLst>
          </p:cNvPr>
          <p:cNvSpPr/>
          <p:nvPr/>
        </p:nvSpPr>
        <p:spPr>
          <a:xfrm>
            <a:off x="683568" y="4988024"/>
            <a:ext cx="3177839"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b="1" dirty="0">
                <a:solidFill>
                  <a:schemeClr val="tx1"/>
                </a:solidFill>
                <a:latin typeface="Times New Roman" panose="02020603050405020304" pitchFamily="18" charset="0"/>
                <a:cs typeface="Times New Roman" panose="02020603050405020304" pitchFamily="18" charset="0"/>
              </a:rPr>
              <a:t>МОДЭ ШАНҮЙ</a:t>
            </a:r>
            <a:endParaRPr lang="ru-RU" sz="2800" b="1"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скругленные углы 5">
            <a:extLst>
              <a:ext uri="{FF2B5EF4-FFF2-40B4-BE49-F238E27FC236}">
                <a16:creationId xmlns:a16="http://schemas.microsoft.com/office/drawing/2014/main" id="{B6ABE6F3-5C47-4627-8971-21FC8519F8C7}"/>
              </a:ext>
            </a:extLst>
          </p:cNvPr>
          <p:cNvSpPr/>
          <p:nvPr/>
        </p:nvSpPr>
        <p:spPr>
          <a:xfrm>
            <a:off x="564625" y="41176"/>
            <a:ext cx="331236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b="1" dirty="0">
                <a:solidFill>
                  <a:schemeClr val="bg1"/>
                </a:solidFill>
                <a:latin typeface="Times New Roman" panose="02020603050405020304" pitchFamily="18" charset="0"/>
                <a:cs typeface="Times New Roman" panose="02020603050405020304" pitchFamily="18" charset="0"/>
              </a:rPr>
              <a:t>Модэ хан жөнүндө уламыш</a:t>
            </a:r>
            <a:endParaRPr lang="ru-RU"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42256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esht\Common\ABerdibek\Asylbek agayu\karta.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Овал 2"/>
          <p:cNvSpPr/>
          <p:nvPr/>
        </p:nvSpPr>
        <p:spPr>
          <a:xfrm>
            <a:off x="4214810" y="264318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0000"/>
              </a:solidFill>
            </a:endParaRPr>
          </a:p>
        </p:txBody>
      </p:sp>
      <p:sp>
        <p:nvSpPr>
          <p:cNvPr id="2" name="Прямоугольник: скругленные углы 1">
            <a:extLst>
              <a:ext uri="{FF2B5EF4-FFF2-40B4-BE49-F238E27FC236}">
                <a16:creationId xmlns:a16="http://schemas.microsoft.com/office/drawing/2014/main" id="{50472280-E09F-4459-9005-A5A5E74C5850}"/>
              </a:ext>
            </a:extLst>
          </p:cNvPr>
          <p:cNvSpPr/>
          <p:nvPr/>
        </p:nvSpPr>
        <p:spPr>
          <a:xfrm>
            <a:off x="1187624" y="116632"/>
            <a:ext cx="396044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3200" b="1" dirty="0">
                <a:solidFill>
                  <a:schemeClr val="tx1"/>
                </a:solidFill>
                <a:latin typeface="Times New Roman" panose="02020603050405020304" pitchFamily="18" charset="0"/>
                <a:cs typeface="Times New Roman" panose="02020603050405020304" pitchFamily="18" charset="0"/>
              </a:rPr>
              <a:t>Усун мамлекети</a:t>
            </a:r>
            <a:endParaRPr lang="ru-RU" sz="3200" b="1" dirty="0">
              <a:solidFill>
                <a:schemeClr val="tx1"/>
              </a:solidFill>
              <a:latin typeface="Times New Roman" panose="02020603050405020304" pitchFamily="18" charset="0"/>
              <a:cs typeface="Times New Roman" panose="02020603050405020304" pitchFamily="18" charset="0"/>
            </a:endParaRPr>
          </a:p>
        </p:txBody>
      </p:sp>
      <p:cxnSp>
        <p:nvCxnSpPr>
          <p:cNvPr id="5" name="Прямая со стрелкой 4">
            <a:extLst>
              <a:ext uri="{FF2B5EF4-FFF2-40B4-BE49-F238E27FC236}">
                <a16:creationId xmlns:a16="http://schemas.microsoft.com/office/drawing/2014/main" id="{82B4364F-C979-4DFD-9689-D2AD8DFAF094}"/>
              </a:ext>
            </a:extLst>
          </p:cNvPr>
          <p:cNvCxnSpPr>
            <a:cxnSpLocks/>
            <a:stCxn id="2" idx="2"/>
          </p:cNvCxnSpPr>
          <p:nvPr/>
        </p:nvCxnSpPr>
        <p:spPr>
          <a:xfrm>
            <a:off x="3167844" y="1031032"/>
            <a:ext cx="756084" cy="11738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500"/>
                                  </p:stCondLst>
                                  <p:childTnLst>
                                    <p:animClr clrSpc="rgb" dir="cw">
                                      <p:cBhvr override="childStyle">
                                        <p:cTn id="6" dur="1000" autoRev="1" fill="hold"/>
                                        <p:tgtEl>
                                          <p:spTgt spid="3"/>
                                        </p:tgtEl>
                                        <p:attrNameLst>
                                          <p:attrName>style.color</p:attrName>
                                        </p:attrNameLst>
                                      </p:cBhvr>
                                      <p:to>
                                        <a:schemeClr val="bg1"/>
                                      </p:to>
                                    </p:animClr>
                                    <p:animClr clrSpc="rgb" dir="cw">
                                      <p:cBhvr>
                                        <p:cTn id="7" dur="1000" autoRev="1" fill="hold"/>
                                        <p:tgtEl>
                                          <p:spTgt spid="3"/>
                                        </p:tgtEl>
                                        <p:attrNameLst>
                                          <p:attrName>fillcolor</p:attrName>
                                        </p:attrNameLst>
                                      </p:cBhvr>
                                      <p:to>
                                        <a:schemeClr val="bg1"/>
                                      </p:to>
                                    </p:animClr>
                                    <p:set>
                                      <p:cBhvr>
                                        <p:cTn id="8" dur="1000" autoRev="1" fill="hold"/>
                                        <p:tgtEl>
                                          <p:spTgt spid="3"/>
                                        </p:tgtEl>
                                        <p:attrNameLst>
                                          <p:attrName>fill.type</p:attrName>
                                        </p:attrNameLst>
                                      </p:cBhvr>
                                      <p:to>
                                        <p:strVal val="solid"/>
                                      </p:to>
                                    </p:set>
                                    <p:set>
                                      <p:cBhvr>
                                        <p:cTn id="9" dur="1000" autoRev="1" fill="hold"/>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4DFB104-4AA2-4AD2-A7D8-ADA3E5534998}"/>
              </a:ext>
            </a:extLst>
          </p:cNvPr>
          <p:cNvSpPr>
            <a:spLocks noGrp="1"/>
          </p:cNvSpPr>
          <p:nvPr>
            <p:ph idx="1"/>
          </p:nvPr>
        </p:nvSpPr>
        <p:spPr>
          <a:xfrm>
            <a:off x="44245" y="0"/>
            <a:ext cx="5967916" cy="6858000"/>
          </a:xfrm>
          <a:solidFill>
            <a:schemeClr val="accent1">
              <a:lumMod val="40000"/>
              <a:lumOff val="60000"/>
            </a:schemeClr>
          </a:solidFill>
        </p:spPr>
        <p:txBody>
          <a:bodyPr>
            <a:normAutofit lnSpcReduction="10000"/>
          </a:bodyPr>
          <a:lstStyle/>
          <a:p>
            <a:pPr algn="just"/>
            <a:r>
              <a:rPr lang="ky-KG" sz="2000" dirty="0">
                <a:solidFill>
                  <a:schemeClr val="tx1"/>
                </a:solidFill>
                <a:latin typeface="Times New Roman" panose="02020603050405020304" pitchFamily="18" charset="0"/>
                <a:cs typeface="Times New Roman" panose="02020603050405020304" pitchFamily="18" charset="0"/>
              </a:rPr>
              <a:t>«Усун» этноними тарыхка кытайлык династиянын хроникасынан кирген. Тарыхчы А. Өмүркуловдун пикири боюнча «Усун» этноними байыркы түрк тиилнен которгондо «он урук эл» (ус-урук, ун-он) дегенди түшүндүрөт.  Усундар сырткы келбети боюнча сакалдары кызгылт сары, көздөрү көк болгон. </a:t>
            </a:r>
          </a:p>
          <a:p>
            <a:pPr marL="457200" lvl="1" indent="0" algn="just">
              <a:buNone/>
            </a:pPr>
            <a:r>
              <a:rPr lang="ky-KG" sz="2000" dirty="0">
                <a:solidFill>
                  <a:schemeClr val="tx1"/>
                </a:solidFill>
                <a:latin typeface="Times New Roman" panose="02020603050405020304" pitchFamily="18" charset="0"/>
                <a:cs typeface="Times New Roman" panose="02020603050405020304" pitchFamily="18" charset="0"/>
              </a:rPr>
              <a:t>Усундар Улуу Кытай дубалынын батыш жагынан б. з. ч. 160-ж. сактарды жана юэджилерди талкалап, Теңир-Тоого жана Жети-Сууга көчүп келишкен. </a:t>
            </a:r>
            <a:endParaRPr lang="ru-RU" sz="2000" dirty="0">
              <a:solidFill>
                <a:schemeClr val="tx1"/>
              </a:solidFill>
              <a:latin typeface="Times New Roman" panose="02020603050405020304" pitchFamily="18" charset="0"/>
              <a:cs typeface="Times New Roman" panose="02020603050405020304" pitchFamily="18" charset="0"/>
            </a:endParaRPr>
          </a:p>
          <a:p>
            <a:pPr marL="457200" lvl="1" indent="0" algn="just">
              <a:buNone/>
            </a:pPr>
            <a:r>
              <a:rPr lang="ru-RU" sz="2000" dirty="0" err="1">
                <a:solidFill>
                  <a:schemeClr val="tx1"/>
                </a:solidFill>
                <a:latin typeface="Times New Roman" panose="02020603050405020304" pitchFamily="18" charset="0"/>
                <a:cs typeface="Times New Roman" panose="02020603050405020304" pitchFamily="18" charset="0"/>
              </a:rPr>
              <a:t>Орус</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окумуштуусу</a:t>
            </a:r>
            <a:r>
              <a:rPr lang="ru-RU" sz="2000" dirty="0">
                <a:solidFill>
                  <a:schemeClr val="tx1"/>
                </a:solidFill>
                <a:latin typeface="Times New Roman" panose="02020603050405020304" pitchFamily="18" charset="0"/>
                <a:cs typeface="Times New Roman" panose="02020603050405020304" pitchFamily="18" charset="0"/>
              </a:rPr>
              <a:t> Н. Аристов 1893-ж. «</a:t>
            </a:r>
            <a:r>
              <a:rPr lang="ru-RU" sz="2000" dirty="0" err="1">
                <a:solidFill>
                  <a:schemeClr val="tx1"/>
                </a:solidFill>
                <a:latin typeface="Times New Roman" panose="02020603050405020304" pitchFamily="18" charset="0"/>
                <a:cs typeface="Times New Roman" panose="02020603050405020304" pitchFamily="18" charset="0"/>
              </a:rPr>
              <a:t>Усундар</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жана</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кыргыздар</a:t>
            </a:r>
            <a:r>
              <a:rPr lang="ru-RU" sz="2000" dirty="0">
                <a:solidFill>
                  <a:schemeClr val="tx1"/>
                </a:solidFill>
                <a:latin typeface="Times New Roman" panose="02020603050405020304" pitchFamily="18" charset="0"/>
                <a:cs typeface="Times New Roman" panose="02020603050405020304" pitchFamily="18" charset="0"/>
              </a:rPr>
              <a:t> же кара-</a:t>
            </a:r>
            <a:r>
              <a:rPr lang="ru-RU" sz="2000" dirty="0" err="1">
                <a:solidFill>
                  <a:schemeClr val="tx1"/>
                </a:solidFill>
                <a:latin typeface="Times New Roman" panose="02020603050405020304" pitchFamily="18" charset="0"/>
                <a:cs typeface="Times New Roman" panose="02020603050405020304" pitchFamily="18" charset="0"/>
              </a:rPr>
              <a:t>кыргыздар</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Батыш</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Тянь-Шандын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калкынын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тарыхы</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менен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турмуш</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тиричилигинин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очерктери</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жана</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анын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тарыхый</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картографиясы</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боюча</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изилдөөлөр</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деген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эмгегинде</a:t>
            </a:r>
            <a:r>
              <a:rPr lang="ru-RU" sz="2000" dirty="0">
                <a:solidFill>
                  <a:schemeClr val="tx1"/>
                </a:solidFill>
                <a:latin typeface="Times New Roman" panose="02020603050405020304" pitchFamily="18" charset="0"/>
                <a:cs typeface="Times New Roman" panose="02020603050405020304" pitchFamily="18" charset="0"/>
              </a:rPr>
              <a:t> : «</a:t>
            </a:r>
            <a:r>
              <a:rPr lang="ru-RU" sz="2000" dirty="0" err="1">
                <a:solidFill>
                  <a:schemeClr val="tx1"/>
                </a:solidFill>
                <a:latin typeface="Times New Roman" panose="02020603050405020304" pitchFamily="18" charset="0"/>
                <a:cs typeface="Times New Roman" panose="02020603050405020304" pitchFamily="18" charset="0"/>
              </a:rPr>
              <a:t>Усундар</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Батыш</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Тянь-Шанды</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жердеп</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турган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азыркыы</a:t>
            </a:r>
            <a:r>
              <a:rPr lang="ru-RU" sz="2000" dirty="0">
                <a:solidFill>
                  <a:schemeClr val="tx1"/>
                </a:solidFill>
                <a:latin typeface="Times New Roman" panose="02020603050405020304" pitchFamily="18" charset="0"/>
                <a:cs typeface="Times New Roman" panose="02020603050405020304" pitchFamily="18" charset="0"/>
              </a:rPr>
              <a:t> кара-</a:t>
            </a:r>
            <a:r>
              <a:rPr lang="ru-RU" sz="2000" dirty="0" err="1">
                <a:solidFill>
                  <a:schemeClr val="tx1"/>
                </a:solidFill>
                <a:latin typeface="Times New Roman" panose="02020603050405020304" pitchFamily="18" charset="0"/>
                <a:cs typeface="Times New Roman" panose="02020603050405020304" pitchFamily="18" charset="0"/>
              </a:rPr>
              <a:t>кыргыздардын</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түздөн-түз</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бабалары</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болуп</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саналат</a:t>
            </a:r>
            <a:r>
              <a:rPr lang="ru-RU" sz="2000" dirty="0">
                <a:solidFill>
                  <a:schemeClr val="tx1"/>
                </a:solidFill>
                <a:latin typeface="Times New Roman" panose="02020603050405020304" pitchFamily="18" charset="0"/>
                <a:cs typeface="Times New Roman" panose="02020603050405020304" pitchFamily="18" charset="0"/>
              </a:rPr>
              <a:t>»,-</a:t>
            </a:r>
            <a:r>
              <a:rPr lang="ru-RU" sz="2000" dirty="0" err="1">
                <a:solidFill>
                  <a:schemeClr val="tx1"/>
                </a:solidFill>
                <a:latin typeface="Times New Roman" panose="02020603050405020304" pitchFamily="18" charset="0"/>
                <a:cs typeface="Times New Roman" panose="02020603050405020304" pitchFamily="18" charset="0"/>
              </a:rPr>
              <a:t>деп</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белгилеген</a:t>
            </a:r>
            <a:r>
              <a:rPr lang="ru-RU" sz="2000" dirty="0">
                <a:solidFill>
                  <a:schemeClr val="tx1"/>
                </a:solidFill>
                <a:latin typeface="Times New Roman" panose="02020603050405020304" pitchFamily="18" charset="0"/>
                <a:cs typeface="Times New Roman" panose="02020603050405020304" pitchFamily="18" charset="0"/>
              </a:rPr>
              <a:t>. </a:t>
            </a:r>
          </a:p>
          <a:p>
            <a:pPr marL="457200" lvl="1" indent="0" algn="just">
              <a:buNone/>
            </a:pPr>
            <a:r>
              <a:rPr lang="ru-RU" sz="2400" b="1" i="1" dirty="0" err="1">
                <a:solidFill>
                  <a:schemeClr val="tx1"/>
                </a:solidFill>
                <a:latin typeface="Times New Roman" panose="02020603050405020304" pitchFamily="18" charset="0"/>
                <a:cs typeface="Times New Roman" panose="02020603050405020304" pitchFamily="18" charset="0"/>
              </a:rPr>
              <a:t>Усундар</a:t>
            </a:r>
            <a:r>
              <a:rPr lang="ru-RU" sz="2400" b="1" i="1" dirty="0">
                <a:solidFill>
                  <a:schemeClr val="tx1"/>
                </a:solidFill>
                <a:latin typeface="Times New Roman" panose="02020603050405020304" pitchFamily="18" charset="0"/>
                <a:cs typeface="Times New Roman" panose="02020603050405020304" pitchFamily="18" charset="0"/>
              </a:rPr>
              <a:t> кыргыз </a:t>
            </a:r>
            <a:r>
              <a:rPr lang="ru-RU" sz="2400" b="1" i="1" dirty="0" err="1">
                <a:solidFill>
                  <a:schemeClr val="tx1"/>
                </a:solidFill>
                <a:latin typeface="Times New Roman" panose="02020603050405020304" pitchFamily="18" charset="0"/>
                <a:cs typeface="Times New Roman" panose="02020603050405020304" pitchFamily="18" charset="0"/>
              </a:rPr>
              <a:t>элинин</a:t>
            </a:r>
            <a:r>
              <a:rPr lang="ru-RU" sz="2400" b="1" i="1" dirty="0">
                <a:solidFill>
                  <a:schemeClr val="tx1"/>
                </a:solidFill>
                <a:latin typeface="Times New Roman" panose="02020603050405020304" pitchFamily="18" charset="0"/>
                <a:cs typeface="Times New Roman" panose="02020603050405020304" pitchFamily="18" charset="0"/>
              </a:rPr>
              <a:t> </a:t>
            </a:r>
            <a:r>
              <a:rPr lang="ru-RU" sz="2400" b="1" i="1" dirty="0" err="1">
                <a:solidFill>
                  <a:schemeClr val="tx1"/>
                </a:solidFill>
                <a:latin typeface="Times New Roman" panose="02020603050405020304" pitchFamily="18" charset="0"/>
                <a:cs typeface="Times New Roman" panose="02020603050405020304" pitchFamily="18" charset="0"/>
              </a:rPr>
              <a:t>ата-бабалары</a:t>
            </a:r>
            <a:r>
              <a:rPr lang="ru-RU" sz="2400" b="1" i="1" dirty="0">
                <a:solidFill>
                  <a:schemeClr val="tx1"/>
                </a:solidFill>
                <a:latin typeface="Times New Roman" panose="02020603050405020304" pitchFamily="18" charset="0"/>
                <a:cs typeface="Times New Roman" panose="02020603050405020304" pitchFamily="18" charset="0"/>
              </a:rPr>
              <a:t> </a:t>
            </a:r>
            <a:r>
              <a:rPr lang="ru-RU" sz="2400" b="1" i="1" dirty="0" err="1">
                <a:solidFill>
                  <a:schemeClr val="tx1"/>
                </a:solidFill>
                <a:latin typeface="Times New Roman" panose="02020603050405020304" pitchFamily="18" charset="0"/>
                <a:cs typeface="Times New Roman" panose="02020603050405020304" pitchFamily="18" charset="0"/>
              </a:rPr>
              <a:t>болуп</a:t>
            </a:r>
            <a:r>
              <a:rPr lang="ru-RU" sz="2400" b="1" i="1" dirty="0">
                <a:solidFill>
                  <a:schemeClr val="tx1"/>
                </a:solidFill>
                <a:latin typeface="Times New Roman" panose="02020603050405020304" pitchFamily="18" charset="0"/>
                <a:cs typeface="Times New Roman" panose="02020603050405020304" pitchFamily="18" charset="0"/>
              </a:rPr>
              <a:t> </a:t>
            </a:r>
            <a:r>
              <a:rPr lang="ru-RU" sz="2400" b="1" i="1" dirty="0" err="1">
                <a:solidFill>
                  <a:schemeClr val="tx1"/>
                </a:solidFill>
                <a:latin typeface="Times New Roman" panose="02020603050405020304" pitchFamily="18" charset="0"/>
                <a:cs typeface="Times New Roman" panose="02020603050405020304" pitchFamily="18" charset="0"/>
              </a:rPr>
              <a:t>эсептелет</a:t>
            </a:r>
            <a:r>
              <a:rPr lang="ru-RU" sz="2400" b="1" i="1" dirty="0">
                <a:solidFill>
                  <a:schemeClr val="tx1"/>
                </a:solidFill>
                <a:latin typeface="Times New Roman" panose="02020603050405020304" pitchFamily="18" charset="0"/>
                <a:cs typeface="Times New Roman" panose="02020603050405020304" pitchFamily="18" charset="0"/>
              </a:rPr>
              <a:t>.</a:t>
            </a:r>
            <a:endParaRPr lang="ky-KG" sz="2400" b="1" i="1"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2F71CB5A-10DA-4EC1-88BF-1A8230B81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0"/>
            <a:ext cx="2329231" cy="275272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a:extLst>
              <a:ext uri="{FF2B5EF4-FFF2-40B4-BE49-F238E27FC236}">
                <a16:creationId xmlns:a16="http://schemas.microsoft.com/office/drawing/2014/main" id="{A1B39206-0281-4E38-99BC-D2DF76EACE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706" y="3717032"/>
            <a:ext cx="2000250" cy="28575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9B0FBFC6-27E2-4721-A206-811537E58CAD}"/>
              </a:ext>
            </a:extLst>
          </p:cNvPr>
          <p:cNvSpPr txBox="1"/>
          <p:nvPr/>
        </p:nvSpPr>
        <p:spPr>
          <a:xfrm>
            <a:off x="6780731" y="2865547"/>
            <a:ext cx="2000250" cy="369332"/>
          </a:xfrm>
          <a:prstGeom prst="rect">
            <a:avLst/>
          </a:prstGeom>
          <a:solidFill>
            <a:srgbClr val="FFC000"/>
          </a:solidFill>
        </p:spPr>
        <p:txBody>
          <a:bodyPr wrap="square" rtlCol="0">
            <a:spAutoFit/>
          </a:bodyPr>
          <a:lstStyle/>
          <a:p>
            <a:r>
              <a:rPr lang="ky-KG" dirty="0"/>
              <a:t>Н. А. Аристов</a:t>
            </a:r>
            <a:endParaRPr lang="ru-RU" dirty="0"/>
          </a:p>
        </p:txBody>
      </p:sp>
    </p:spTree>
    <p:extLst>
      <p:ext uri="{BB962C8B-B14F-4D97-AF65-F5344CB8AC3E}">
        <p14:creationId xmlns:p14="http://schemas.microsoft.com/office/powerpoint/2010/main" val="9497646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14282" y="571480"/>
            <a:ext cx="4857784" cy="5940088"/>
          </a:xfrm>
          <a:prstGeom prst="rect">
            <a:avLst/>
          </a:prstGeom>
          <a:ln>
            <a:headEnd/>
            <a:tailEnd/>
          </a:ln>
          <a:effectLst>
            <a:glow rad="101600">
              <a:srgbClr val="92D050">
                <a:alpha val="60000"/>
              </a:srgbClr>
            </a:glow>
            <a:outerShdw blurRad="76200" dist="50800" dir="5400000" rotWithShape="0">
              <a:srgbClr val="4E3B30">
                <a:alpha val="60000"/>
              </a:srgbClr>
            </a:outerShdw>
          </a:effectLst>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chemeClr val="tx1"/>
                </a:solidFill>
                <a:effectLst/>
                <a:latin typeface="Arial" pitchFamily="34" charset="0"/>
                <a:ea typeface="Times New Roman" pitchFamily="18" charset="0"/>
                <a:cs typeface="Arial" pitchFamily="34" charset="0"/>
              </a:rPr>
              <a:t>Байыркы Кытай тарыхында усундардын баяндалышы</a:t>
            </a:r>
            <a:endParaRPr kumimoji="0" lang="ru-RU" sz="2000" b="0" i="0" u="none" strike="noStrike" cap="none" normalizeH="0" baseline="0" dirty="0">
              <a:ln>
                <a:noFill/>
              </a:ln>
              <a:solidFill>
                <a:schemeClr val="tx1"/>
              </a:solidFill>
              <a:effectLst/>
              <a:latin typeface="Arial"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a:ln>
                  <a:noFill/>
                </a:ln>
                <a:solidFill>
                  <a:schemeClr val="tx1"/>
                </a:solidFill>
                <a:effectLst/>
                <a:latin typeface="Arial" pitchFamily="34" charset="0"/>
                <a:ea typeface="Times New Roman" pitchFamily="18" charset="0"/>
              </a:rPr>
              <a:t>«Усундардын чоң гуньмосу Чигу шаарында жашайт, Чаньандан 8900 ли аралыкта, 120 000 түтүн, 630 000 адам, аскеринин саны 188 800. Жери тегиз жана чөптүү; өлкө жаан-чачындуу жана суук. Тоолорунда ийне жалбырактуу токой жана мань дарагы өсөт. Дыйканчылык кылышпайт, ал эми малы менен суулуу жана чөптүү жерлерге карата көчүп-конуп жүрүшөт; сырткы кебетелери хунндарга окшошуп кетет. Алардын ээликтеринде жылкы көп, байлары төрттөн беш миңге чейинки жылкы кармашат. Эли кардуу, алчы-таасын жеген, арамза; дегеле жырткычтыкка шыктуу. Алардын ээлиги эң күчтүүлөрдөн болуп эсептелет.</a:t>
            </a:r>
            <a:r>
              <a:rPr kumimoji="0" lang="ru-RU" sz="2000" b="0" i="0" u="none" strike="noStrike" cap="none" normalizeH="0" baseline="0" dirty="0">
                <a:ln>
                  <a:noFill/>
                </a:ln>
                <a:solidFill>
                  <a:schemeClr val="tx1"/>
                </a:solidFill>
                <a:effectLst/>
                <a:latin typeface="Arial" pitchFamily="34" charset="0"/>
              </a:rPr>
              <a:t> </a:t>
            </a:r>
          </a:p>
        </p:txBody>
      </p:sp>
      <p:pic>
        <p:nvPicPr>
          <p:cNvPr id="2051" name="Picture 3" descr="D:\doc's\антопо1.jpeg"/>
          <p:cNvPicPr>
            <a:picLocks noChangeAspect="1" noChangeArrowheads="1"/>
          </p:cNvPicPr>
          <p:nvPr/>
        </p:nvPicPr>
        <p:blipFill>
          <a:blip r:embed="rId2" cstate="print"/>
          <a:srcRect/>
          <a:stretch>
            <a:fillRect/>
          </a:stretch>
        </p:blipFill>
        <p:spPr bwMode="auto">
          <a:xfrm>
            <a:off x="6215074" y="2357430"/>
            <a:ext cx="1928826" cy="23574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2" name="Picture 4" descr="D:\doc's\ат 2.jpeg"/>
          <p:cNvPicPr>
            <a:picLocks noChangeAspect="1" noChangeArrowheads="1"/>
          </p:cNvPicPr>
          <p:nvPr/>
        </p:nvPicPr>
        <p:blipFill>
          <a:blip r:embed="rId3" cstate="print"/>
          <a:srcRect/>
          <a:stretch>
            <a:fillRect/>
          </a:stretch>
        </p:blipFill>
        <p:spPr bwMode="auto">
          <a:xfrm>
            <a:off x="5929322" y="4857760"/>
            <a:ext cx="2786082" cy="18668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3" name="Picture 5" descr="D:\doc's\Даван 1.jpeg"/>
          <p:cNvPicPr>
            <a:picLocks noChangeAspect="1" noChangeArrowheads="1"/>
          </p:cNvPicPr>
          <p:nvPr/>
        </p:nvPicPr>
        <p:blipFill>
          <a:blip r:embed="rId4" cstate="print"/>
          <a:srcRect/>
          <a:stretch>
            <a:fillRect/>
          </a:stretch>
        </p:blipFill>
        <p:spPr bwMode="auto">
          <a:xfrm>
            <a:off x="5786446" y="357166"/>
            <a:ext cx="2844482" cy="189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wipe(down)">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wipe(down)">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wipe(down)">
                                      <p:cBhvr>
                                        <p:cTn id="1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5929330"/>
            <a:ext cx="8686800" cy="150795"/>
          </a:xfrm>
        </p:spPr>
        <p:txBody>
          <a:bodyPr>
            <a:normAutofit fontScale="25000" lnSpcReduction="20000"/>
          </a:bodyPr>
          <a:lstStyle/>
          <a:p>
            <a:endParaRPr lang="en-US" dirty="0"/>
          </a:p>
          <a:p>
            <a:endParaRPr lang="en-US" dirty="0"/>
          </a:p>
          <a:p>
            <a:endParaRPr lang="ru-RU" dirty="0"/>
          </a:p>
        </p:txBody>
      </p:sp>
      <p:pic>
        <p:nvPicPr>
          <p:cNvPr id="33794" name="Picture 2" descr="C:\Documents and Settings\admin.D010\Рабочий стол\чигу 1.jpeg"/>
          <p:cNvPicPr>
            <a:picLocks noChangeAspect="1" noChangeArrowheads="1"/>
          </p:cNvPicPr>
          <p:nvPr/>
        </p:nvPicPr>
        <p:blipFill>
          <a:blip r:embed="rId2" cstate="print"/>
          <a:srcRect/>
          <a:stretch>
            <a:fillRect/>
          </a:stretch>
        </p:blipFill>
        <p:spPr bwMode="auto">
          <a:xfrm>
            <a:off x="5901123" y="285728"/>
            <a:ext cx="2771042" cy="19867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795" name="Picture 3" descr="D:\Тандалган-суроттор\Суу-алдындагы кумура.tif"/>
          <p:cNvPicPr>
            <a:picLocks noChangeAspect="1" noChangeArrowheads="1"/>
          </p:cNvPicPr>
          <p:nvPr/>
        </p:nvPicPr>
        <p:blipFill>
          <a:blip r:embed="rId3" cstate="print"/>
          <a:srcRect/>
          <a:stretch>
            <a:fillRect/>
          </a:stretch>
        </p:blipFill>
        <p:spPr bwMode="auto">
          <a:xfrm>
            <a:off x="5929322" y="2500306"/>
            <a:ext cx="2689086" cy="19804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796" name="Picture 4" descr="D:\Мои рисунки\A6LNYGWCAC22E6ZCAS7JIOLCAOHPYMDCA4QXDAQCARIQQX4CAVT7SXRCATV9CURCAOXJS1TCAPBB5Q4CA0MZH0JCATL2G03CAPEVZBZCAJA3Q0NCA5ABW0HCA43T9N9CAS8ZUATCACKFO85CAN93CW9CASGRXXB.jpg"/>
          <p:cNvPicPr>
            <a:picLocks noChangeAspect="1" noChangeArrowheads="1"/>
          </p:cNvPicPr>
          <p:nvPr/>
        </p:nvPicPr>
        <p:blipFill>
          <a:blip r:embed="rId4" cstate="print"/>
          <a:srcRect/>
          <a:stretch>
            <a:fillRect/>
          </a:stretch>
        </p:blipFill>
        <p:spPr bwMode="auto">
          <a:xfrm>
            <a:off x="5929322" y="4643446"/>
            <a:ext cx="2714644" cy="20438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169" name="Rectangle 1"/>
          <p:cNvSpPr>
            <a:spLocks noChangeArrowheads="1"/>
          </p:cNvSpPr>
          <p:nvPr/>
        </p:nvSpPr>
        <p:spPr bwMode="auto">
          <a:xfrm>
            <a:off x="395536" y="332656"/>
            <a:ext cx="5040560" cy="6186309"/>
          </a:xfrm>
          <a:prstGeom prst="rect">
            <a:avLst/>
          </a:prstGeom>
          <a:solidFill>
            <a:srgbClr val="FFC000"/>
          </a:solidFill>
          <a:ln>
            <a:headEnd/>
            <a:tailEnd/>
          </a:ln>
          <a:effectLst>
            <a:glow rad="101600">
              <a:srgbClr val="92D050">
                <a:alpha val="60000"/>
              </a:srgbClr>
            </a:glow>
            <a:outerShdw blurRad="76200" dist="50800" dir="5400000" rotWithShape="0">
              <a:srgbClr val="4E3B30">
                <a:alpha val="60000"/>
              </a:srgbClr>
            </a:outerShdw>
          </a:effectLst>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y-KG"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Чигу-кызыл өрөөндөгү шаар.</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y-KG"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Чигу (Чигучен-Кытай булактарында)-“Ысык-Көл” Анлантидасынын” байыркы шаарларынын бири-Борбордук Азиянын чыгышынан келген усундардын башкы жетекчисинин ордосу. Б.з.ч. 2 - кылымда усундар Теңир-Тоону басып алышкан, ал эми алардын башкы башкаруучусу Ысык-Көлдөгү сактардын мурунку ордосун ээлеп алышкан. Ушул учурда Чигуга белгилүү Кытай саякатчысы жана Улуу Жибек жолун биринчи ачкан Чжан Цянь келген, анын ортомчулугу аркылуу 2200 жыл мурда Теңир-Тоонун тургундары менен Хань мамлекетинин ортосунда мамилелер түзүлгөн.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ky-KG"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Чигу көчмөндөрдүн шаары болгон. Алар мында кийиз боз үйлөрдө жана сүйрөмө үйлөрдө жашаган. Чжан Цяндын саякатынан кийин Кытай менен байланыш түзүлгөндөн баштап усун мамлекетинин өкүмдарлары кытайдын башкаруучу династиясынын кыздарын аялдыкка ала башташкан жана шаарда алар үчүн кытай стилинде үйлөрдү курушкан.</a:t>
            </a:r>
            <a:r>
              <a:rPr kumimoji="0" lang="ru-RU" b="0" i="0" u="none" strike="noStrike" cap="none" normalizeH="0" baseline="0" dirty="0">
                <a:ln>
                  <a:noFill/>
                </a:ln>
                <a:solidFill>
                  <a:schemeClr val="tx1"/>
                </a:solidFill>
                <a:effectLst/>
                <a:latin typeface="Times New Roman" pitchFamily="18" charset="0"/>
                <a:cs typeface="Times New Roman"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heckerboard(across)">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checkerboard(across)">
                                      <p:cBhvr>
                                        <p:cTn id="12" dur="500"/>
                                        <p:tgtEl>
                                          <p:spTgt spid="3379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3796"/>
                                        </p:tgtEl>
                                        <p:attrNameLst>
                                          <p:attrName>style.visibility</p:attrName>
                                        </p:attrNameLst>
                                      </p:cBhvr>
                                      <p:to>
                                        <p:strVal val="visible"/>
                                      </p:to>
                                    </p:set>
                                    <p:animEffect transition="in" filter="checkerboard(across)">
                                      <p:cBhvr>
                                        <p:cTn id="1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кругленные противолежащие углы 4">
            <a:extLst>
              <a:ext uri="{FF2B5EF4-FFF2-40B4-BE49-F238E27FC236}">
                <a16:creationId xmlns:a16="http://schemas.microsoft.com/office/drawing/2014/main" id="{C3EAEAE2-B46F-4460-AF99-8BC3FF0E4EBE}"/>
              </a:ext>
            </a:extLst>
          </p:cNvPr>
          <p:cNvSpPr/>
          <p:nvPr/>
        </p:nvSpPr>
        <p:spPr>
          <a:xfrm>
            <a:off x="251520" y="116632"/>
            <a:ext cx="8712968" cy="108012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400" dirty="0">
                <a:latin typeface="Times New Roman" panose="02020603050405020304" pitchFamily="18" charset="0"/>
                <a:cs typeface="Times New Roman" panose="02020603050405020304" pitchFamily="18" charset="0"/>
              </a:rPr>
              <a:t>Б. з. ч. </a:t>
            </a:r>
            <a:r>
              <a:rPr lang="ky-KG" sz="2400" dirty="0">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I</a:t>
            </a:r>
            <a:r>
              <a:rPr lang="ky-KG" sz="2400" dirty="0">
                <a:latin typeface="Times New Roman" panose="02020603050405020304" pitchFamily="18" charset="0"/>
                <a:cs typeface="Times New Roman" panose="02020603050405020304" pitchFamily="18" charset="0"/>
              </a:rPr>
              <a:t> к.  ортосунан тартып усундар менен Хань династиясынын чоң саясатына тартылат.  </a:t>
            </a:r>
            <a:endParaRPr lang="ru-RU" sz="2400" dirty="0">
              <a:latin typeface="Times New Roman" panose="02020603050405020304" pitchFamily="18" charset="0"/>
              <a:cs typeface="Times New Roman" panose="02020603050405020304" pitchFamily="18" charset="0"/>
            </a:endParaRPr>
          </a:p>
        </p:txBody>
      </p:sp>
      <p:graphicFrame>
        <p:nvGraphicFramePr>
          <p:cNvPr id="8" name="Схема 7">
            <a:extLst>
              <a:ext uri="{FF2B5EF4-FFF2-40B4-BE49-F238E27FC236}">
                <a16:creationId xmlns:a16="http://schemas.microsoft.com/office/drawing/2014/main" id="{8D80340F-52B9-4DF5-98AD-02302723E28F}"/>
              </a:ext>
            </a:extLst>
          </p:cNvPr>
          <p:cNvGraphicFramePr/>
          <p:nvPr>
            <p:extLst>
              <p:ext uri="{D42A27DB-BD31-4B8C-83A1-F6EECF244321}">
                <p14:modId xmlns:p14="http://schemas.microsoft.com/office/powerpoint/2010/main" val="1652641300"/>
              </p:ext>
            </p:extLst>
          </p:nvPr>
        </p:nvGraphicFramePr>
        <p:xfrm>
          <a:off x="0" y="1196752"/>
          <a:ext cx="9144000" cy="5661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14573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D8CA7220-31F0-48D9-9DA1-0E2AEF0CAA14}"/>
              </a:ext>
            </a:extLst>
          </p:cNvPr>
          <p:cNvGraphicFramePr/>
          <p:nvPr>
            <p:extLst>
              <p:ext uri="{D42A27DB-BD31-4B8C-83A1-F6EECF244321}">
                <p14:modId xmlns:p14="http://schemas.microsoft.com/office/powerpoint/2010/main" val="3700010808"/>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79825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286512" y="1428736"/>
            <a:ext cx="1399486" cy="523220"/>
          </a:xfrm>
          <a:prstGeom prst="rect">
            <a:avLst/>
          </a:prstGeom>
          <a:solidFill>
            <a:srgbClr val="FFC000"/>
          </a:solidFill>
          <a:effectLst>
            <a:glow rad="101600">
              <a:srgbClr val="0070C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800" dirty="0">
                <a:latin typeface="Arial" pitchFamily="34" charset="0"/>
                <a:cs typeface="Arial" pitchFamily="34" charset="0"/>
              </a:rPr>
              <a:t> </a:t>
            </a:r>
            <a:r>
              <a:rPr lang="ky-KG" sz="2800" dirty="0">
                <a:latin typeface="Times New Roman" pitchFamily="18" charset="0"/>
                <a:cs typeface="Times New Roman" pitchFamily="18" charset="0"/>
              </a:rPr>
              <a:t>Күнбаг</a:t>
            </a:r>
          </a:p>
        </p:txBody>
      </p:sp>
      <p:sp>
        <p:nvSpPr>
          <p:cNvPr id="5" name="Прямоугольник 4"/>
          <p:cNvSpPr/>
          <p:nvPr/>
        </p:nvSpPr>
        <p:spPr>
          <a:xfrm>
            <a:off x="4643438" y="2428868"/>
            <a:ext cx="3499612" cy="523220"/>
          </a:xfrm>
          <a:prstGeom prst="rect">
            <a:avLst/>
          </a:prstGeom>
          <a:solidFill>
            <a:srgbClr val="FFC000"/>
          </a:solidFill>
          <a:effectLst>
            <a:glow rad="101600">
              <a:srgbClr val="0070C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r>
              <a:rPr lang="kk-KZ" sz="2800" dirty="0">
                <a:solidFill>
                  <a:srgbClr val="000000"/>
                </a:solidFill>
                <a:latin typeface="Times New Roman" pitchFamily="18" charset="0"/>
                <a:cs typeface="Times New Roman" pitchFamily="18" charset="0"/>
              </a:rPr>
              <a:t>Аксакалдар кеңеши</a:t>
            </a:r>
            <a:endParaRPr lang="ky-KG" sz="2800" dirty="0">
              <a:solidFill>
                <a:srgbClr val="000000"/>
              </a:solidFill>
              <a:latin typeface="Times New Roman" pitchFamily="18" charset="0"/>
              <a:cs typeface="Times New Roman" pitchFamily="18" charset="0"/>
            </a:endParaRPr>
          </a:p>
        </p:txBody>
      </p:sp>
      <p:sp>
        <p:nvSpPr>
          <p:cNvPr id="6" name="Прямоугольник 5"/>
          <p:cNvSpPr/>
          <p:nvPr/>
        </p:nvSpPr>
        <p:spPr>
          <a:xfrm>
            <a:off x="3000364" y="3429000"/>
            <a:ext cx="4582665" cy="523220"/>
          </a:xfrm>
          <a:prstGeom prst="rect">
            <a:avLst/>
          </a:prstGeom>
          <a:solidFill>
            <a:srgbClr val="FFC000"/>
          </a:solidFill>
          <a:effectLst>
            <a:glow rad="101600">
              <a:srgbClr val="00B0F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r>
              <a:rPr lang="kk-KZ" sz="2800" dirty="0">
                <a:latin typeface="Times New Roman" pitchFamily="18" charset="0"/>
                <a:cs typeface="Times New Roman" pitchFamily="18" charset="0"/>
              </a:rPr>
              <a:t>Мамлекеттик чиновниктер</a:t>
            </a:r>
            <a:endParaRPr lang="ky-KG" sz="2800" dirty="0">
              <a:latin typeface="Times New Roman" pitchFamily="18" charset="0"/>
              <a:cs typeface="Times New Roman" pitchFamily="18" charset="0"/>
            </a:endParaRPr>
          </a:p>
        </p:txBody>
      </p:sp>
      <p:sp>
        <p:nvSpPr>
          <p:cNvPr id="7" name="Прямоугольник 6"/>
          <p:cNvSpPr/>
          <p:nvPr/>
        </p:nvSpPr>
        <p:spPr>
          <a:xfrm>
            <a:off x="2428860" y="4714884"/>
            <a:ext cx="2357454" cy="523220"/>
          </a:xfrm>
          <a:prstGeom prst="rect">
            <a:avLst/>
          </a:prstGeom>
          <a:solidFill>
            <a:srgbClr val="FFC000"/>
          </a:solidFill>
          <a:effectLst>
            <a:glow rad="101600">
              <a:srgbClr val="00B0F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kk-KZ" sz="2800" dirty="0">
                <a:latin typeface="Times New Roman" pitchFamily="18" charset="0"/>
                <a:cs typeface="Times New Roman" pitchFamily="18" charset="0"/>
              </a:rPr>
              <a:t> Аскерлер</a:t>
            </a:r>
            <a:endParaRPr lang="ky-KG" sz="2800" dirty="0">
              <a:latin typeface="Times New Roman" pitchFamily="18" charset="0"/>
              <a:cs typeface="Times New Roman" pitchFamily="18" charset="0"/>
            </a:endParaRPr>
          </a:p>
        </p:txBody>
      </p:sp>
      <p:sp>
        <p:nvSpPr>
          <p:cNvPr id="8" name="Прямоугольник 7"/>
          <p:cNvSpPr/>
          <p:nvPr/>
        </p:nvSpPr>
        <p:spPr>
          <a:xfrm>
            <a:off x="857224" y="5572140"/>
            <a:ext cx="3289170" cy="523220"/>
          </a:xfrm>
          <a:prstGeom prst="rect">
            <a:avLst/>
          </a:prstGeom>
          <a:solidFill>
            <a:srgbClr val="FFC000"/>
          </a:solidFill>
          <a:effectLst>
            <a:glow rad="101600">
              <a:srgbClr val="0070C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none">
            <a:spAutoFit/>
          </a:bodyPr>
          <a:lstStyle/>
          <a:p>
            <a:r>
              <a:rPr lang="kk-KZ" sz="2800" dirty="0">
                <a:latin typeface="Times New Roman" pitchFamily="18" charset="0"/>
                <a:cs typeface="Times New Roman" pitchFamily="18" charset="0"/>
              </a:rPr>
              <a:t>Эркин жамаатчылар</a:t>
            </a:r>
            <a:endParaRPr lang="ky-KG" sz="2800" dirty="0">
              <a:latin typeface="Times New Roman" pitchFamily="18" charset="0"/>
              <a:cs typeface="Times New Roman" pitchFamily="18" charset="0"/>
            </a:endParaRPr>
          </a:p>
        </p:txBody>
      </p:sp>
      <p:pic>
        <p:nvPicPr>
          <p:cNvPr id="1026" name="Picture 2" descr="C:\Users\adotaliev\Pictures\post23big8.jpg"/>
          <p:cNvPicPr>
            <a:picLocks noChangeAspect="1" noChangeArrowheads="1"/>
          </p:cNvPicPr>
          <p:nvPr/>
        </p:nvPicPr>
        <p:blipFill>
          <a:blip r:embed="rId3" cstate="print"/>
          <a:srcRect/>
          <a:stretch>
            <a:fillRect/>
          </a:stretch>
        </p:blipFill>
        <p:spPr bwMode="auto">
          <a:xfrm>
            <a:off x="642910" y="357166"/>
            <a:ext cx="3357586" cy="28997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descr="C:\Users\adotaliev\Pictures\post23big5.jpg"/>
          <p:cNvPicPr>
            <a:picLocks noChangeAspect="1" noChangeArrowheads="1"/>
          </p:cNvPicPr>
          <p:nvPr/>
        </p:nvPicPr>
        <p:blipFill>
          <a:blip r:embed="rId4" cstate="print"/>
          <a:srcRect/>
          <a:stretch>
            <a:fillRect/>
          </a:stretch>
        </p:blipFill>
        <p:spPr bwMode="auto">
          <a:xfrm>
            <a:off x="5500694" y="4214818"/>
            <a:ext cx="3381377" cy="23574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Прямоугольник: скругленные углы 8">
            <a:extLst>
              <a:ext uri="{FF2B5EF4-FFF2-40B4-BE49-F238E27FC236}">
                <a16:creationId xmlns:a16="http://schemas.microsoft.com/office/drawing/2014/main" id="{FFC7F555-7B10-4A59-A0ED-1009F495A739}"/>
              </a:ext>
            </a:extLst>
          </p:cNvPr>
          <p:cNvSpPr/>
          <p:nvPr/>
        </p:nvSpPr>
        <p:spPr>
          <a:xfrm>
            <a:off x="4355976" y="133004"/>
            <a:ext cx="4310071"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b="1" dirty="0">
                <a:solidFill>
                  <a:schemeClr val="tx1"/>
                </a:solidFill>
                <a:latin typeface="Times New Roman" panose="02020603050405020304" pitchFamily="18" charset="0"/>
                <a:cs typeface="Times New Roman" panose="02020603050405020304" pitchFamily="18" charset="0"/>
              </a:rPr>
              <a:t>Усундардын саясий түзүлүшү</a:t>
            </a:r>
            <a:endParaRPr lang="ru-RU" sz="2800" b="1"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checkerboard(across)">
                                      <p:cBhvr>
                                        <p:cTn id="32" dur="500"/>
                                        <p:tgtEl>
                                          <p:spTgt spid="102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0D5E02-284B-4DAE-A98C-049C814642DF}"/>
              </a:ext>
            </a:extLst>
          </p:cNvPr>
          <p:cNvSpPr txBox="1"/>
          <p:nvPr/>
        </p:nvSpPr>
        <p:spPr>
          <a:xfrm>
            <a:off x="683568" y="260648"/>
            <a:ext cx="6048672" cy="461665"/>
          </a:xfrm>
          <a:prstGeom prst="rect">
            <a:avLst/>
          </a:prstGeom>
          <a:noFill/>
        </p:spPr>
        <p:txBody>
          <a:bodyPr wrap="square" rtlCol="0">
            <a:spAutoFit/>
          </a:bodyPr>
          <a:lstStyle/>
          <a:p>
            <a:pPr algn="ctr"/>
            <a:r>
              <a:rPr lang="ky-KG" sz="2400" b="1" dirty="0">
                <a:latin typeface="Times New Roman" panose="02020603050405020304" pitchFamily="18" charset="0"/>
                <a:cs typeface="Times New Roman" panose="02020603050405020304" pitchFamily="18" charset="0"/>
              </a:rPr>
              <a:t>Сабактын максаттары</a:t>
            </a:r>
            <a:endParaRPr lang="ru-RU" sz="2400"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6B4F7577-D98D-4536-B31D-19F44A031EF9}"/>
              </a:ext>
            </a:extLst>
          </p:cNvPr>
          <p:cNvSpPr txBox="1"/>
          <p:nvPr/>
        </p:nvSpPr>
        <p:spPr>
          <a:xfrm>
            <a:off x="251520" y="1052736"/>
            <a:ext cx="6912768" cy="4524315"/>
          </a:xfrm>
          <a:prstGeom prst="rect">
            <a:avLst/>
          </a:prstGeom>
          <a:noFill/>
        </p:spPr>
        <p:txBody>
          <a:bodyPr wrap="square" rtlCol="0">
            <a:spAutoFit/>
          </a:bodyPr>
          <a:lstStyle/>
          <a:p>
            <a:pPr algn="just"/>
            <a:r>
              <a:rPr lang="ky-KG" sz="2400" b="1" i="1" dirty="0">
                <a:latin typeface="Times New Roman" panose="02020603050405020304" pitchFamily="18" charset="0"/>
                <a:cs typeface="Times New Roman" panose="02020603050405020304" pitchFamily="18" charset="0"/>
              </a:rPr>
              <a:t>Билим берүүчүлүк:</a:t>
            </a:r>
            <a:r>
              <a:rPr lang="ky-KG" sz="2400" dirty="0">
                <a:latin typeface="Times New Roman" panose="02020603050405020304" pitchFamily="18" charset="0"/>
                <a:cs typeface="Times New Roman" panose="02020603050405020304" pitchFamily="18" charset="0"/>
              </a:rPr>
              <a:t> Окуучулар сак уруулары жана алгачкы мамлекеттер боюнча маалымат алышат. Теманын үстүнөн талкууларга активдүү катышышат. Карточкадагы суроолорго жооп беришет.</a:t>
            </a:r>
            <a:endParaRPr lang="ky-KG" sz="2400" b="1" i="1" dirty="0">
              <a:latin typeface="Times New Roman" panose="02020603050405020304" pitchFamily="18" charset="0"/>
              <a:cs typeface="Times New Roman" panose="02020603050405020304" pitchFamily="18" charset="0"/>
            </a:endParaRPr>
          </a:p>
          <a:p>
            <a:pPr algn="just"/>
            <a:r>
              <a:rPr lang="ky-KG" sz="2400" b="1" i="1" dirty="0">
                <a:latin typeface="Times New Roman" panose="02020603050405020304" pitchFamily="18" charset="0"/>
                <a:cs typeface="Times New Roman" panose="02020603050405020304" pitchFamily="18" charset="0"/>
              </a:rPr>
              <a:t>Өнүктүрүүчүлүк:</a:t>
            </a:r>
            <a:r>
              <a:rPr lang="ky-KG" sz="2400" dirty="0">
                <a:latin typeface="Times New Roman" panose="02020603050405020304" pitchFamily="18" charset="0"/>
                <a:cs typeface="Times New Roman" panose="02020603050405020304" pitchFamily="18" charset="0"/>
              </a:rPr>
              <a:t> Тема боюнча түшүнүгүн, өз оюн эркин айтуу менен элестетүүсү, кыялдануусу, кабыл алуусу, чыгармачыл ой-жүгүртүүсү калыптанат.</a:t>
            </a:r>
            <a:endParaRPr lang="ky-KG" sz="2400" b="1" i="1" dirty="0">
              <a:latin typeface="Times New Roman" panose="02020603050405020304" pitchFamily="18" charset="0"/>
              <a:cs typeface="Times New Roman" panose="02020603050405020304" pitchFamily="18" charset="0"/>
            </a:endParaRPr>
          </a:p>
          <a:p>
            <a:pPr algn="just"/>
            <a:r>
              <a:rPr lang="ky-KG" sz="2400" b="1" i="1" dirty="0">
                <a:latin typeface="Times New Roman" panose="02020603050405020304" pitchFamily="18" charset="0"/>
                <a:cs typeface="Times New Roman" panose="02020603050405020304" pitchFamily="18" charset="0"/>
              </a:rPr>
              <a:t>Тарбиялык: </a:t>
            </a:r>
            <a:r>
              <a:rPr lang="ky-KG" sz="2400" dirty="0">
                <a:latin typeface="Times New Roman" panose="02020603050405020304" pitchFamily="18" charset="0"/>
                <a:cs typeface="Times New Roman" panose="02020603050405020304" pitchFamily="18" charset="0"/>
              </a:rPr>
              <a:t>Окуучулар улуттар аралык ынтымактуулукту сактоого, патриоттуулукка, бири-биринин оюн уга билүүгө тарбияланышат</a:t>
            </a: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24055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a:extLst>
              <a:ext uri="{FF2B5EF4-FFF2-40B4-BE49-F238E27FC236}">
                <a16:creationId xmlns:a16="http://schemas.microsoft.com/office/drawing/2014/main" id="{9E116424-2ED4-424E-A799-530C749D05A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628800"/>
            <a:ext cx="6120680" cy="458460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Прямоугольник: скругленные углы 5">
            <a:extLst>
              <a:ext uri="{FF2B5EF4-FFF2-40B4-BE49-F238E27FC236}">
                <a16:creationId xmlns:a16="http://schemas.microsoft.com/office/drawing/2014/main" id="{E40FEAC0-E6AF-4576-8807-5D1AE015838E}"/>
              </a:ext>
            </a:extLst>
          </p:cNvPr>
          <p:cNvSpPr/>
          <p:nvPr/>
        </p:nvSpPr>
        <p:spPr>
          <a:xfrm>
            <a:off x="683568" y="188640"/>
            <a:ext cx="830803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4400" b="1" dirty="0">
                <a:latin typeface="Times New Roman" panose="02020603050405020304" pitchFamily="18" charset="0"/>
                <a:cs typeface="Times New Roman" panose="02020603050405020304" pitchFamily="18" charset="0"/>
              </a:rPr>
              <a:t>Дабан мамлекети</a:t>
            </a:r>
            <a:endParaRPr lang="ru-RU" sz="4400" b="1" dirty="0">
              <a:latin typeface="Times New Roman" panose="02020603050405020304" pitchFamily="18" charset="0"/>
              <a:cs typeface="Times New Roman" panose="02020603050405020304" pitchFamily="18" charset="0"/>
            </a:endParaRPr>
          </a:p>
        </p:txBody>
      </p:sp>
      <p:cxnSp>
        <p:nvCxnSpPr>
          <p:cNvPr id="10" name="Прямая со стрелкой 9">
            <a:extLst>
              <a:ext uri="{FF2B5EF4-FFF2-40B4-BE49-F238E27FC236}">
                <a16:creationId xmlns:a16="http://schemas.microsoft.com/office/drawing/2014/main" id="{7C7EBE19-4DD3-4871-AFBE-E15A7F6D11CA}"/>
              </a:ext>
            </a:extLst>
          </p:cNvPr>
          <p:cNvCxnSpPr>
            <a:cxnSpLocks/>
          </p:cNvCxnSpPr>
          <p:nvPr/>
        </p:nvCxnSpPr>
        <p:spPr>
          <a:xfrm flipV="1">
            <a:off x="3707904" y="1628800"/>
            <a:ext cx="3096344" cy="129614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Прямоугольник: скругленные углы 13">
            <a:extLst>
              <a:ext uri="{FF2B5EF4-FFF2-40B4-BE49-F238E27FC236}">
                <a16:creationId xmlns:a16="http://schemas.microsoft.com/office/drawing/2014/main" id="{A0B0D1CD-877F-412B-836B-6B85B121EF18}"/>
              </a:ext>
            </a:extLst>
          </p:cNvPr>
          <p:cNvSpPr/>
          <p:nvPr/>
        </p:nvSpPr>
        <p:spPr>
          <a:xfrm>
            <a:off x="6804248" y="1362472"/>
            <a:ext cx="2187352" cy="55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dirty="0"/>
              <a:t>Борбор шаары</a:t>
            </a:r>
            <a:endParaRPr lang="ru-RU" dirty="0"/>
          </a:p>
        </p:txBody>
      </p:sp>
      <p:sp>
        <p:nvSpPr>
          <p:cNvPr id="15" name="Прямоугольник: скругленные углы 14">
            <a:extLst>
              <a:ext uri="{FF2B5EF4-FFF2-40B4-BE49-F238E27FC236}">
                <a16:creationId xmlns:a16="http://schemas.microsoft.com/office/drawing/2014/main" id="{79F76C2B-A8E1-4B99-B771-C31AA720FC47}"/>
              </a:ext>
            </a:extLst>
          </p:cNvPr>
          <p:cNvSpPr/>
          <p:nvPr/>
        </p:nvSpPr>
        <p:spPr>
          <a:xfrm>
            <a:off x="6694213" y="2343422"/>
            <a:ext cx="238018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dirty="0"/>
              <a:t>70 шаар болгон</a:t>
            </a:r>
            <a:endParaRPr lang="ru-RU" dirty="0"/>
          </a:p>
        </p:txBody>
      </p:sp>
      <p:sp>
        <p:nvSpPr>
          <p:cNvPr id="16" name="Прямоугольник: скругленные углы 15">
            <a:extLst>
              <a:ext uri="{FF2B5EF4-FFF2-40B4-BE49-F238E27FC236}">
                <a16:creationId xmlns:a16="http://schemas.microsoft.com/office/drawing/2014/main" id="{0FFE8306-1F25-4C87-8313-59ABD5D96469}"/>
              </a:ext>
            </a:extLst>
          </p:cNvPr>
          <p:cNvSpPr/>
          <p:nvPr/>
        </p:nvSpPr>
        <p:spPr>
          <a:xfrm>
            <a:off x="6684706" y="3351534"/>
            <a:ext cx="2380184" cy="10298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dirty="0"/>
              <a:t> Дабан аргымактары дүйнөгө белгилүү болгон.</a:t>
            </a:r>
            <a:endParaRPr lang="ru-RU" dirty="0"/>
          </a:p>
        </p:txBody>
      </p:sp>
      <p:pic>
        <p:nvPicPr>
          <p:cNvPr id="18" name="Рисунок 17">
            <a:extLst>
              <a:ext uri="{FF2B5EF4-FFF2-40B4-BE49-F238E27FC236}">
                <a16:creationId xmlns:a16="http://schemas.microsoft.com/office/drawing/2014/main" id="{E3654A23-3B86-4CFB-B20F-A21F2B58F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1028" y="4487831"/>
            <a:ext cx="1733792" cy="21815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6847891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8011" y="4305996"/>
            <a:ext cx="8892480" cy="2308324"/>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a:r>
              <a:rPr lang="ru-RU" sz="2400" b="1" dirty="0">
                <a:solidFill>
                  <a:srgbClr val="FF0000"/>
                </a:solidFill>
                <a:latin typeface="Times New Roman" pitchFamily="18" charset="0"/>
                <a:cs typeface="Times New Roman" pitchFamily="18" charset="0"/>
              </a:rPr>
              <a:t>Б. з. ч. </a:t>
            </a:r>
            <a:r>
              <a:rPr lang="en-US" sz="2400" b="1" dirty="0">
                <a:solidFill>
                  <a:srgbClr val="FF0000"/>
                </a:solidFill>
                <a:latin typeface="Times New Roman" pitchFamily="18" charset="0"/>
                <a:cs typeface="Times New Roman" pitchFamily="18" charset="0"/>
              </a:rPr>
              <a:t>I</a:t>
            </a:r>
            <a:r>
              <a:rPr lang="ky-KG" sz="2400" b="1" dirty="0">
                <a:solidFill>
                  <a:srgbClr val="FF0000"/>
                </a:solidFill>
                <a:latin typeface="Times New Roman" pitchFamily="18" charset="0"/>
                <a:cs typeface="Times New Roman" pitchFamily="18" charset="0"/>
              </a:rPr>
              <a:t> миң </a:t>
            </a:r>
            <a:r>
              <a:rPr lang="ky-KG" sz="2400" dirty="0">
                <a:latin typeface="Times New Roman" pitchFamily="18" charset="0"/>
                <a:cs typeface="Times New Roman" pitchFamily="18" charset="0"/>
              </a:rPr>
              <a:t>жылдыкта Фергана өрөөнүндө жайгашкан.  Дыйканчылык маданияты өнүккөн мамлекет болгон. Кытай хроникаларында ал мамлекет </a:t>
            </a:r>
            <a:r>
              <a:rPr lang="ky-KG" sz="2400" b="1" dirty="0">
                <a:solidFill>
                  <a:srgbClr val="FF0000"/>
                </a:solidFill>
                <a:latin typeface="Times New Roman" pitchFamily="18" charset="0"/>
                <a:cs typeface="Times New Roman" pitchFamily="18" charset="0"/>
              </a:rPr>
              <a:t>«Даван»</a:t>
            </a:r>
            <a:r>
              <a:rPr lang="ky-KG" sz="2400" dirty="0">
                <a:latin typeface="Times New Roman" pitchFamily="18" charset="0"/>
                <a:cs typeface="Times New Roman" pitchFamily="18" charset="0"/>
              </a:rPr>
              <a:t> деп аталат.    </a:t>
            </a:r>
            <a:r>
              <a:rPr lang="ru-RU" sz="2400" dirty="0">
                <a:latin typeface="Times New Roman" pitchFamily="18" charset="0"/>
                <a:cs typeface="Times New Roman" pitchFamily="18" charset="0"/>
              </a:rPr>
              <a:t>Б. з. ч. </a:t>
            </a:r>
            <a:r>
              <a:rPr lang="en-US" sz="2400" dirty="0">
                <a:latin typeface="Times New Roman" pitchFamily="18" charset="0"/>
                <a:cs typeface="Times New Roman" pitchFamily="18" charset="0"/>
              </a:rPr>
              <a:t>V</a:t>
            </a:r>
            <a:r>
              <a:rPr lang="ky-KG" sz="2400" dirty="0">
                <a:latin typeface="Times New Roman" pitchFamily="18" charset="0"/>
                <a:cs typeface="Times New Roman" pitchFamily="18" charset="0"/>
              </a:rPr>
              <a:t> к. </a:t>
            </a:r>
            <a:endParaRPr lang="ru-RU" sz="2400" dirty="0">
              <a:latin typeface="Times New Roman" pitchFamily="18" charset="0"/>
              <a:cs typeface="Times New Roman" pitchFamily="18" charset="0"/>
            </a:endParaRPr>
          </a:p>
          <a:p>
            <a:pPr algn="just"/>
            <a:r>
              <a:rPr lang="ky-KG" sz="2400" b="1" dirty="0">
                <a:solidFill>
                  <a:srgbClr val="FF0000"/>
                </a:solidFill>
                <a:latin typeface="Times New Roman" pitchFamily="18" charset="0"/>
                <a:cs typeface="Times New Roman" pitchFamily="18" charset="0"/>
              </a:rPr>
              <a:t>“Бохань”, “Полоно” </a:t>
            </a:r>
            <a:r>
              <a:rPr lang="ky-KG" sz="2400" dirty="0">
                <a:latin typeface="Times New Roman" pitchFamily="18" charset="0"/>
                <a:cs typeface="Times New Roman" pitchFamily="18" charset="0"/>
              </a:rPr>
              <a:t>деген аттар келип чыгат. </a:t>
            </a:r>
            <a:r>
              <a:rPr lang="ky-KG" sz="2400" b="1" dirty="0">
                <a:solidFill>
                  <a:srgbClr val="FF0000"/>
                </a:solidFill>
                <a:latin typeface="Times New Roman" pitchFamily="18" charset="0"/>
                <a:cs typeface="Times New Roman" pitchFamily="18" charset="0"/>
              </a:rPr>
              <a:t>«Фергана» </a:t>
            </a:r>
            <a:r>
              <a:rPr lang="ky-KG" sz="2400" dirty="0">
                <a:latin typeface="Times New Roman" pitchFamily="18" charset="0"/>
                <a:cs typeface="Times New Roman" pitchFamily="18" charset="0"/>
              </a:rPr>
              <a:t>жана</a:t>
            </a:r>
            <a:r>
              <a:rPr lang="ky-KG" sz="2400" b="1" dirty="0">
                <a:solidFill>
                  <a:srgbClr val="FF0000"/>
                </a:solidFill>
                <a:latin typeface="Times New Roman" pitchFamily="18" charset="0"/>
                <a:cs typeface="Times New Roman" pitchFamily="18" charset="0"/>
              </a:rPr>
              <a:t> «Дабан» </a:t>
            </a:r>
            <a:r>
              <a:rPr lang="ky-KG" sz="2400" dirty="0">
                <a:latin typeface="Times New Roman" pitchFamily="18" charset="0"/>
                <a:cs typeface="Times New Roman" pitchFamily="18" charset="0"/>
              </a:rPr>
              <a:t>аталыштары байыркы түрк тилинде «перидей сулуу жер», «ажайып кооз жер» дегенди түшүндүрөт. </a:t>
            </a:r>
            <a:endParaRPr lang="ru-RU" sz="2400" dirty="0"/>
          </a:p>
        </p:txBody>
      </p:sp>
      <p:pic>
        <p:nvPicPr>
          <p:cNvPr id="5" name="Picture 2" descr="F:\Давань1.jpg"/>
          <p:cNvPicPr>
            <a:picLocks noChangeAspect="1" noChangeArrowheads="1"/>
          </p:cNvPicPr>
          <p:nvPr/>
        </p:nvPicPr>
        <p:blipFill>
          <a:blip r:embed="rId2" cstate="print"/>
          <a:srcRect/>
          <a:stretch>
            <a:fillRect/>
          </a:stretch>
        </p:blipFill>
        <p:spPr bwMode="auto">
          <a:xfrm>
            <a:off x="467544" y="260648"/>
            <a:ext cx="3145621" cy="295232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4510202" y="243680"/>
            <a:ext cx="1728192" cy="461665"/>
          </a:xfrm>
          <a:prstGeom prst="rect">
            <a:avLst/>
          </a:prstGeom>
          <a:solidFill>
            <a:srgbClr val="FFFF00"/>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ky-KG" sz="2400" dirty="0">
                <a:latin typeface="Times New Roman" pitchFamily="18" charset="0"/>
                <a:cs typeface="Times New Roman" pitchFamily="18" charset="0"/>
              </a:rPr>
              <a:t>ПАДЫША</a:t>
            </a:r>
            <a:endParaRPr lang="ru-RU" sz="2400" dirty="0">
              <a:latin typeface="Times New Roman" pitchFamily="18" charset="0"/>
              <a:cs typeface="Times New Roman" pitchFamily="18" charset="0"/>
            </a:endParaRPr>
          </a:p>
        </p:txBody>
      </p:sp>
      <p:sp>
        <p:nvSpPr>
          <p:cNvPr id="7" name="TextBox 6"/>
          <p:cNvSpPr txBox="1"/>
          <p:nvPr/>
        </p:nvSpPr>
        <p:spPr>
          <a:xfrm>
            <a:off x="4168919" y="1338733"/>
            <a:ext cx="2880320" cy="461665"/>
          </a:xfrm>
          <a:prstGeom prst="rect">
            <a:avLst/>
          </a:prstGeom>
          <a:solidFill>
            <a:srgbClr val="FF0000"/>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ky-KG" sz="2400" dirty="0">
                <a:latin typeface="Times New Roman" pitchFamily="18" charset="0"/>
                <a:cs typeface="Times New Roman" pitchFamily="18" charset="0"/>
              </a:rPr>
              <a:t>Аксакалдар кеңеши</a:t>
            </a:r>
            <a:endParaRPr lang="ru-RU" sz="2400" dirty="0">
              <a:latin typeface="Times New Roman" pitchFamily="18" charset="0"/>
              <a:cs typeface="Times New Roman" pitchFamily="18" charset="0"/>
            </a:endParaRPr>
          </a:p>
        </p:txBody>
      </p:sp>
      <p:sp>
        <p:nvSpPr>
          <p:cNvPr id="8" name="TextBox 7"/>
          <p:cNvSpPr txBox="1"/>
          <p:nvPr/>
        </p:nvSpPr>
        <p:spPr>
          <a:xfrm>
            <a:off x="3923928" y="2405955"/>
            <a:ext cx="3940405" cy="461665"/>
          </a:xfrm>
          <a:prstGeom prst="rect">
            <a:avLst/>
          </a:prstGeom>
          <a:solidFill>
            <a:srgbClr val="00B0F0"/>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ky-KG" sz="2400" dirty="0">
                <a:latin typeface="Times New Roman" pitchFamily="18" charset="0"/>
                <a:cs typeface="Times New Roman" pitchFamily="18" charset="0"/>
              </a:rPr>
              <a:t>Айылдык эркин общиналар</a:t>
            </a:r>
            <a:endParaRPr lang="ru-RU" sz="2400" dirty="0">
              <a:latin typeface="Times New Roman" pitchFamily="18" charset="0"/>
              <a:cs typeface="Times New Roman" pitchFamily="18" charset="0"/>
            </a:endParaRPr>
          </a:p>
        </p:txBody>
      </p:sp>
      <p:sp>
        <p:nvSpPr>
          <p:cNvPr id="9" name="TextBox 8"/>
          <p:cNvSpPr txBox="1"/>
          <p:nvPr/>
        </p:nvSpPr>
        <p:spPr>
          <a:xfrm>
            <a:off x="4168919" y="3471391"/>
            <a:ext cx="3276410" cy="461665"/>
          </a:xfrm>
          <a:prstGeom prst="rect">
            <a:avLst/>
          </a:prstGeom>
          <a:solidFill>
            <a:srgbClr val="92D050"/>
          </a:solidFill>
        </p:spPr>
        <p:style>
          <a:lnRef idx="1">
            <a:schemeClr val="accent6"/>
          </a:lnRef>
          <a:fillRef idx="2">
            <a:schemeClr val="accent6"/>
          </a:fillRef>
          <a:effectRef idx="1">
            <a:schemeClr val="accent6"/>
          </a:effectRef>
          <a:fontRef idx="minor">
            <a:schemeClr val="dk1"/>
          </a:fontRef>
        </p:style>
        <p:txBody>
          <a:bodyPr wrap="none" rtlCol="0">
            <a:spAutoFit/>
          </a:bodyPr>
          <a:lstStyle/>
          <a:p>
            <a:r>
              <a:rPr lang="ky-KG" sz="2400" dirty="0">
                <a:latin typeface="Times New Roman" pitchFamily="18" charset="0"/>
                <a:cs typeface="Times New Roman" pitchFamily="18" charset="0"/>
              </a:rPr>
              <a:t>Элдик кошуун </a:t>
            </a:r>
            <a:r>
              <a:rPr lang="ru-RU" sz="2400" dirty="0">
                <a:latin typeface="Times New Roman" pitchFamily="18" charset="0"/>
                <a:cs typeface="Times New Roman" pitchFamily="18" charset="0"/>
              </a:rPr>
              <a:t>(60 ми</a:t>
            </a:r>
            <a:r>
              <a:rPr lang="ky-KG" sz="2400" dirty="0">
                <a:latin typeface="Times New Roman" pitchFamily="18" charset="0"/>
                <a:cs typeface="Times New Roman" pitchFamily="18" charset="0"/>
              </a:rPr>
              <a:t>ң</a:t>
            </a:r>
            <a:r>
              <a:rPr lang="ru-RU" sz="2400" dirty="0">
                <a:latin typeface="Times New Roman" pitchFamily="18" charset="0"/>
                <a:cs typeface="Times New Roman" pitchFamily="18" charset="0"/>
              </a:rPr>
              <a:t>)</a:t>
            </a:r>
          </a:p>
        </p:txBody>
      </p:sp>
      <p:cxnSp>
        <p:nvCxnSpPr>
          <p:cNvPr id="10" name="Прямая со стрелкой 9"/>
          <p:cNvCxnSpPr/>
          <p:nvPr/>
        </p:nvCxnSpPr>
        <p:spPr>
          <a:xfrm>
            <a:off x="5394163" y="864294"/>
            <a:ext cx="0" cy="47443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Прямая со стрелкой 10"/>
          <p:cNvCxnSpPr>
            <a:cxnSpLocks/>
          </p:cNvCxnSpPr>
          <p:nvPr/>
        </p:nvCxnSpPr>
        <p:spPr>
          <a:xfrm>
            <a:off x="5807124" y="1800398"/>
            <a:ext cx="0" cy="6055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Прямая со стрелкой 11"/>
          <p:cNvCxnSpPr/>
          <p:nvPr/>
        </p:nvCxnSpPr>
        <p:spPr>
          <a:xfrm>
            <a:off x="5613954" y="2810545"/>
            <a:ext cx="13149" cy="61845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1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8" presetClass="entr" presetSubtype="6"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strips(downRight)">
                                      <p:cBhvr>
                                        <p:cTn id="5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45BB274F-C6F1-4064-A77C-5B6611A5F04A}"/>
              </a:ext>
            </a:extLst>
          </p:cNvPr>
          <p:cNvSpPr/>
          <p:nvPr/>
        </p:nvSpPr>
        <p:spPr>
          <a:xfrm>
            <a:off x="395536" y="100383"/>
            <a:ext cx="7992888" cy="9703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3600" dirty="0">
                <a:latin typeface="Times New Roman" panose="02020603050405020304" pitchFamily="18" charset="0"/>
                <a:cs typeface="Times New Roman" panose="02020603050405020304" pitchFamily="18" charset="0"/>
              </a:rPr>
              <a:t>Дабан мамлекетинин кытай империясы менен согушу</a:t>
            </a:r>
            <a:endParaRPr lang="ru-RU" sz="3600" dirty="0">
              <a:latin typeface="Times New Roman" panose="02020603050405020304" pitchFamily="18" charset="0"/>
              <a:cs typeface="Times New Roman" panose="02020603050405020304" pitchFamily="18" charset="0"/>
            </a:endParaRPr>
          </a:p>
        </p:txBody>
      </p:sp>
      <p:graphicFrame>
        <p:nvGraphicFramePr>
          <p:cNvPr id="3" name="Схема 2">
            <a:extLst>
              <a:ext uri="{FF2B5EF4-FFF2-40B4-BE49-F238E27FC236}">
                <a16:creationId xmlns:a16="http://schemas.microsoft.com/office/drawing/2014/main" id="{F59DD3E7-B898-428B-A773-46D3435BA3A2}"/>
              </a:ext>
            </a:extLst>
          </p:cNvPr>
          <p:cNvGraphicFramePr/>
          <p:nvPr>
            <p:extLst>
              <p:ext uri="{D42A27DB-BD31-4B8C-83A1-F6EECF244321}">
                <p14:modId xmlns:p14="http://schemas.microsoft.com/office/powerpoint/2010/main" val="2968930343"/>
              </p:ext>
            </p:extLst>
          </p:nvPr>
        </p:nvGraphicFramePr>
        <p:xfrm>
          <a:off x="0" y="1397000"/>
          <a:ext cx="91440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Прямоугольник: скругленные углы 3">
            <a:extLst>
              <a:ext uri="{FF2B5EF4-FFF2-40B4-BE49-F238E27FC236}">
                <a16:creationId xmlns:a16="http://schemas.microsoft.com/office/drawing/2014/main" id="{48DF0F52-ECAF-41E9-8768-0DCAFE510E1E}"/>
              </a:ext>
            </a:extLst>
          </p:cNvPr>
          <p:cNvSpPr/>
          <p:nvPr/>
        </p:nvSpPr>
        <p:spPr>
          <a:xfrm>
            <a:off x="4211960" y="1220980"/>
            <a:ext cx="4932040" cy="1562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dirty="0">
                <a:latin typeface="Times New Roman" panose="02020603050405020304" pitchFamily="18" charset="0"/>
                <a:cs typeface="Times New Roman" panose="02020603050405020304" pitchFamily="18" charset="0"/>
              </a:rPr>
              <a:t>Император У-ди б. з. ч. 105-ж. усундар менен шериктештик түзүп, Дабан мамлекетин басып алууну чечкен. </a:t>
            </a:r>
            <a:endParaRPr lang="ru-RU" sz="2400" dirty="0">
              <a:latin typeface="Times New Roman" panose="02020603050405020304" pitchFamily="18" charset="0"/>
              <a:cs typeface="Times New Roman" panose="02020603050405020304" pitchFamily="18" charset="0"/>
            </a:endParaRPr>
          </a:p>
        </p:txBody>
      </p:sp>
      <p:sp>
        <p:nvSpPr>
          <p:cNvPr id="5" name="Прямоугольник: скругленные углы 4">
            <a:extLst>
              <a:ext uri="{FF2B5EF4-FFF2-40B4-BE49-F238E27FC236}">
                <a16:creationId xmlns:a16="http://schemas.microsoft.com/office/drawing/2014/main" id="{C544A9E0-B493-479C-B530-B8097A2B810E}"/>
              </a:ext>
            </a:extLst>
          </p:cNvPr>
          <p:cNvSpPr/>
          <p:nvPr/>
        </p:nvSpPr>
        <p:spPr>
          <a:xfrm>
            <a:off x="4211960" y="2806754"/>
            <a:ext cx="4932040" cy="15624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000" dirty="0">
                <a:solidFill>
                  <a:schemeClr val="tx1"/>
                </a:solidFill>
                <a:latin typeface="Times New Roman" panose="02020603050405020304" pitchFamily="18" charset="0"/>
                <a:cs typeface="Times New Roman" panose="02020603050405020304" pitchFamily="18" charset="0"/>
              </a:rPr>
              <a:t>Аргымактарды сурап келген кытай элчилерин өлтүрүп койгондугу үчүн полководец Ли Гуанли 6 миң атчан менен келген.  Кошуун Ю шаарын басып алганы менен көп жоготууга учураган.</a:t>
            </a:r>
            <a:endParaRPr lang="ru-RU" sz="20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скругленные углы 5">
            <a:extLst>
              <a:ext uri="{FF2B5EF4-FFF2-40B4-BE49-F238E27FC236}">
                <a16:creationId xmlns:a16="http://schemas.microsoft.com/office/drawing/2014/main" id="{3AF4453B-1542-4398-8330-5D9C352CFC39}"/>
              </a:ext>
            </a:extLst>
          </p:cNvPr>
          <p:cNvSpPr/>
          <p:nvPr/>
        </p:nvSpPr>
        <p:spPr>
          <a:xfrm>
            <a:off x="4211960" y="4392528"/>
            <a:ext cx="4932040" cy="21061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000" dirty="0">
                <a:solidFill>
                  <a:schemeClr val="tx1"/>
                </a:solidFill>
                <a:latin typeface="Times New Roman" panose="02020603050405020304" pitchFamily="18" charset="0"/>
                <a:cs typeface="Times New Roman" panose="02020603050405020304" pitchFamily="18" charset="0"/>
              </a:rPr>
              <a:t>Б. з. ч. 101-ж. 100 миң аскер менен Ли Гуанли кайра жортуул баштап, Эрши шаарын   Моцай деген чыккынчы аркылуу жеңип, падышасы Мугуа өлтүрүлгөн. Ли Гуанли кетери менен Моцай өлтурүлүп, Чаньфын болот. </a:t>
            </a:r>
            <a:endParaRPr lang="ru-RU" sz="2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895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F:\д-3.jpg"/>
          <p:cNvPicPr>
            <a:picLocks noChangeAspect="1" noChangeArrowheads="1"/>
          </p:cNvPicPr>
          <p:nvPr/>
        </p:nvPicPr>
        <p:blipFill>
          <a:blip r:embed="rId2" cstate="print"/>
          <a:srcRect/>
          <a:stretch>
            <a:fillRect/>
          </a:stretch>
        </p:blipFill>
        <p:spPr bwMode="auto">
          <a:xfrm>
            <a:off x="4572000" y="4005064"/>
            <a:ext cx="4572000" cy="2852936"/>
          </a:xfrm>
          <a:prstGeom prst="rect">
            <a:avLst/>
          </a:prstGeom>
          <a:ln>
            <a:noFill/>
          </a:ln>
          <a:effectLst>
            <a:softEdge rad="112500"/>
          </a:effectLst>
        </p:spPr>
      </p:pic>
      <p:pic>
        <p:nvPicPr>
          <p:cNvPr id="4100" name="Picture 4" descr="F:\Д-2.jpg"/>
          <p:cNvPicPr>
            <a:picLocks noChangeAspect="1" noChangeArrowheads="1"/>
          </p:cNvPicPr>
          <p:nvPr/>
        </p:nvPicPr>
        <p:blipFill>
          <a:blip r:embed="rId3" cstate="print"/>
          <a:srcRect/>
          <a:stretch>
            <a:fillRect/>
          </a:stretch>
        </p:blipFill>
        <p:spPr bwMode="auto">
          <a:xfrm>
            <a:off x="0" y="4005064"/>
            <a:ext cx="4572000" cy="2852936"/>
          </a:xfrm>
          <a:prstGeom prst="rect">
            <a:avLst/>
          </a:prstGeom>
          <a:ln>
            <a:noFill/>
          </a:ln>
          <a:effectLst>
            <a:softEdge rad="112500"/>
          </a:effectLst>
        </p:spPr>
      </p:pic>
      <p:sp>
        <p:nvSpPr>
          <p:cNvPr id="34" name="TextBox 33"/>
          <p:cNvSpPr txBox="1"/>
          <p:nvPr/>
        </p:nvSpPr>
        <p:spPr>
          <a:xfrm>
            <a:off x="251520" y="188640"/>
            <a:ext cx="8568952" cy="3785652"/>
          </a:xfrm>
          <a:prstGeom prst="rect">
            <a:avLst/>
          </a:prstGeom>
          <a:solidFill>
            <a:srgbClr val="FFC000"/>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1600" b="1" dirty="0" err="1">
                <a:latin typeface="Times New Roman" pitchFamily="18" charset="0"/>
                <a:cs typeface="Times New Roman" pitchFamily="18" charset="0"/>
              </a:rPr>
              <a:t>Байыркы</a:t>
            </a:r>
            <a:r>
              <a:rPr lang="ru-RU" sz="1600" b="1" dirty="0">
                <a:latin typeface="Times New Roman" pitchFamily="18" charset="0"/>
                <a:cs typeface="Times New Roman" pitchFamily="18" charset="0"/>
              </a:rPr>
              <a:t> </a:t>
            </a:r>
            <a:r>
              <a:rPr lang="ru-RU" sz="1600" b="1" dirty="0" err="1">
                <a:latin typeface="Times New Roman" pitchFamily="18" charset="0"/>
                <a:cs typeface="Times New Roman" pitchFamily="18" charset="0"/>
              </a:rPr>
              <a:t>кытай</a:t>
            </a:r>
            <a:r>
              <a:rPr lang="ru-RU" sz="1600" b="1" dirty="0">
                <a:latin typeface="Times New Roman" pitchFamily="18" charset="0"/>
                <a:cs typeface="Times New Roman" pitchFamily="18" charset="0"/>
              </a:rPr>
              <a:t> </a:t>
            </a:r>
            <a:r>
              <a:rPr lang="ru-RU" sz="1600" b="1" dirty="0" err="1">
                <a:latin typeface="Times New Roman" pitchFamily="18" charset="0"/>
                <a:cs typeface="Times New Roman" pitchFamily="18" charset="0"/>
              </a:rPr>
              <a:t>булактары</a:t>
            </a:r>
            <a:r>
              <a:rPr lang="ru-RU" sz="1600" b="1" dirty="0">
                <a:latin typeface="Times New Roman" pitchFamily="18" charset="0"/>
                <a:cs typeface="Times New Roman" pitchFamily="18" charset="0"/>
              </a:rPr>
              <a:t> (</a:t>
            </a:r>
            <a:r>
              <a:rPr lang="ru-RU" sz="1600" b="1" dirty="0" err="1">
                <a:latin typeface="Times New Roman" pitchFamily="18" charset="0"/>
                <a:cs typeface="Times New Roman" pitchFamily="18" charset="0"/>
              </a:rPr>
              <a:t>Н.Я.Бичуриндин</a:t>
            </a:r>
            <a:r>
              <a:rPr lang="ru-RU" sz="1600" b="1" dirty="0">
                <a:latin typeface="Times New Roman" pitchFamily="18" charset="0"/>
                <a:cs typeface="Times New Roman" pitchFamily="18" charset="0"/>
              </a:rPr>
              <a:t> </a:t>
            </a:r>
            <a:r>
              <a:rPr lang="ru-RU" sz="1600" b="1" dirty="0" err="1">
                <a:latin typeface="Times New Roman" pitchFamily="18" charset="0"/>
                <a:cs typeface="Times New Roman" pitchFamily="18" charset="0"/>
              </a:rPr>
              <a:t>котормосунан</a:t>
            </a:r>
            <a:r>
              <a:rPr lang="ru-RU" sz="1600" b="1" dirty="0">
                <a:latin typeface="Times New Roman" pitchFamily="18" charset="0"/>
                <a:cs typeface="Times New Roman" pitchFamily="18" charset="0"/>
              </a:rPr>
              <a:t>)</a:t>
            </a:r>
            <a:r>
              <a:rPr lang="ky-KG" sz="1600" b="1" dirty="0">
                <a:latin typeface="Times New Roman" pitchFamily="18" charset="0"/>
                <a:cs typeface="Times New Roman" pitchFamily="18" charset="0"/>
              </a:rPr>
              <a:t>. </a:t>
            </a:r>
            <a:r>
              <a:rPr lang="ky-KG" sz="1600" i="1" dirty="0">
                <a:latin typeface="Times New Roman" pitchFamily="18" charset="0"/>
                <a:cs typeface="Times New Roman" pitchFamily="18" charset="0"/>
              </a:rPr>
              <a:t>“Даван башкаруучусунун  </a:t>
            </a:r>
            <a:r>
              <a:rPr lang="ky-KG" sz="1600" b="1" i="1" dirty="0">
                <a:latin typeface="Times New Roman" pitchFamily="18" charset="0"/>
                <a:cs typeface="Times New Roman" pitchFamily="18" charset="0"/>
              </a:rPr>
              <a:t>Гуйшани</a:t>
            </a:r>
            <a:r>
              <a:rPr lang="ky-KG" sz="1600" i="1" dirty="0">
                <a:latin typeface="Times New Roman" pitchFamily="18" charset="0"/>
                <a:cs typeface="Times New Roman" pitchFamily="18" charset="0"/>
              </a:rPr>
              <a:t> шаары </a:t>
            </a:r>
            <a:r>
              <a:rPr lang="ky-KG" sz="1600" b="1" i="1" dirty="0">
                <a:latin typeface="Times New Roman" pitchFamily="18" charset="0"/>
                <a:cs typeface="Times New Roman" pitchFamily="18" charset="0"/>
              </a:rPr>
              <a:t>Чаненден </a:t>
            </a:r>
            <a:r>
              <a:rPr lang="ru-RU" sz="1600" b="1" i="1" dirty="0">
                <a:latin typeface="Times New Roman" pitchFamily="18" charset="0"/>
                <a:cs typeface="Times New Roman" pitchFamily="18" charset="0"/>
              </a:rPr>
              <a:t>12250 ли </a:t>
            </a:r>
            <a:r>
              <a:rPr lang="ru-RU" sz="1600" i="1" dirty="0" err="1">
                <a:latin typeface="Times New Roman" pitchFamily="18" charset="0"/>
                <a:cs typeface="Times New Roman" pitchFamily="18" charset="0"/>
              </a:rPr>
              <a:t>аралыкта</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Калкы</a:t>
            </a:r>
            <a:r>
              <a:rPr lang="ru-RU" sz="1600" i="1" dirty="0">
                <a:latin typeface="Times New Roman" pitchFamily="18" charset="0"/>
                <a:cs typeface="Times New Roman" pitchFamily="18" charset="0"/>
              </a:rPr>
              <a:t> </a:t>
            </a:r>
            <a:r>
              <a:rPr lang="ru-RU" sz="1600" b="1" i="1" dirty="0">
                <a:latin typeface="Times New Roman" pitchFamily="18" charset="0"/>
                <a:cs typeface="Times New Roman" pitchFamily="18" charset="0"/>
              </a:rPr>
              <a:t>60</a:t>
            </a:r>
            <a:r>
              <a:rPr lang="en-US" sz="1600" b="1" i="1" dirty="0">
                <a:latin typeface="Times New Roman" pitchFamily="18" charset="0"/>
                <a:cs typeface="Times New Roman" pitchFamily="18" charset="0"/>
              </a:rPr>
              <a:t> </a:t>
            </a:r>
            <a:r>
              <a:rPr lang="ky-KG" sz="1600" b="1" i="1" dirty="0">
                <a:latin typeface="Times New Roman" pitchFamily="18" charset="0"/>
                <a:cs typeface="Times New Roman" pitchFamily="18" charset="0"/>
              </a:rPr>
              <a:t>миң </a:t>
            </a:r>
            <a:r>
              <a:rPr lang="ky-KG" sz="1600" i="1" dirty="0">
                <a:latin typeface="Times New Roman" pitchFamily="18" charset="0"/>
                <a:cs typeface="Times New Roman" pitchFamily="18" charset="0"/>
              </a:rPr>
              <a:t>үй</a:t>
            </a:r>
            <a:r>
              <a:rPr lang="ru-RU" sz="1600" i="1" dirty="0">
                <a:latin typeface="Times New Roman" pitchFamily="18" charset="0"/>
                <a:cs typeface="Times New Roman" pitchFamily="18" charset="0"/>
              </a:rPr>
              <a:t>-</a:t>
            </a:r>
            <a:r>
              <a:rPr lang="ky-KG" sz="1600" i="1" dirty="0">
                <a:latin typeface="Times New Roman" pitchFamily="18" charset="0"/>
                <a:cs typeface="Times New Roman" pitchFamily="18" charset="0"/>
              </a:rPr>
              <a:t>бүлөдөн, </a:t>
            </a:r>
            <a:r>
              <a:rPr lang="ru-RU" sz="1600" b="1" i="1" dirty="0">
                <a:latin typeface="Times New Roman" pitchFamily="18" charset="0"/>
                <a:cs typeface="Times New Roman" pitchFamily="18" charset="0"/>
              </a:rPr>
              <a:t>300 </a:t>
            </a:r>
            <a:r>
              <a:rPr lang="ky-KG" sz="1600" b="1" i="1" dirty="0">
                <a:latin typeface="Times New Roman" pitchFamily="18" charset="0"/>
                <a:cs typeface="Times New Roman" pitchFamily="18" charset="0"/>
              </a:rPr>
              <a:t>миң  </a:t>
            </a:r>
            <a:r>
              <a:rPr lang="ky-KG" sz="1600" i="1" dirty="0">
                <a:latin typeface="Times New Roman" pitchFamily="18" charset="0"/>
                <a:cs typeface="Times New Roman" pitchFamily="18" charset="0"/>
              </a:rPr>
              <a:t>адамдан турат. Даван жергесинин  бүткүл аймагында жүзүмдөн шарап ачытышат. Бай адамдар жүзүм шарабынын мол запасын сакташат. Ал бир нече жыл бою бузулбай тура берет. Давандыктар жүзүм шарабын жакшы көрүшөт, алардын аттары болсо </a:t>
            </a:r>
            <a:r>
              <a:rPr lang="ky-KG" sz="1600" b="1" i="1" dirty="0">
                <a:latin typeface="Times New Roman" pitchFamily="18" charset="0"/>
                <a:cs typeface="Times New Roman" pitchFamily="18" charset="0"/>
              </a:rPr>
              <a:t>му</a:t>
            </a:r>
            <a:r>
              <a:rPr lang="ru-RU" sz="1600" b="1" i="1" dirty="0">
                <a:latin typeface="Times New Roman" pitchFamily="18" charset="0"/>
                <a:cs typeface="Times New Roman" pitchFamily="18" charset="0"/>
              </a:rPr>
              <a:t>-</a:t>
            </a:r>
            <a:r>
              <a:rPr lang="ky-KG" sz="1600" b="1" i="1" dirty="0">
                <a:latin typeface="Times New Roman" pitchFamily="18" charset="0"/>
                <a:cs typeface="Times New Roman" pitchFamily="18" charset="0"/>
              </a:rPr>
              <a:t>су чөбүн </a:t>
            </a:r>
            <a:r>
              <a:rPr lang="ru-RU" sz="1600" b="1" i="1" dirty="0">
                <a:latin typeface="Times New Roman" pitchFamily="18" charset="0"/>
                <a:cs typeface="Times New Roman" pitchFamily="18" charset="0"/>
              </a:rPr>
              <a:t>(</a:t>
            </a:r>
            <a:r>
              <a:rPr lang="ru-RU" sz="1600" b="1" i="1" dirty="0" err="1">
                <a:latin typeface="Times New Roman" pitchFamily="18" charset="0"/>
                <a:cs typeface="Times New Roman" pitchFamily="18" charset="0"/>
              </a:rPr>
              <a:t>бедени</a:t>
            </a:r>
            <a:r>
              <a:rPr lang="ru-RU" sz="1600" b="1"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жешет</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Даванда</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жетимиштен</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ашуун</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шаар</a:t>
            </a:r>
            <a:r>
              <a:rPr lang="ru-RU" sz="1600" i="1" dirty="0">
                <a:latin typeface="Times New Roman" pitchFamily="18" charset="0"/>
                <a:cs typeface="Times New Roman" pitchFamily="18" charset="0"/>
              </a:rPr>
              <a:t> бар. </a:t>
            </a:r>
            <a:r>
              <a:rPr lang="ru-RU" sz="1600" i="1" dirty="0" err="1">
                <a:latin typeface="Times New Roman" pitchFamily="18" charset="0"/>
                <a:cs typeface="Times New Roman" pitchFamily="18" charset="0"/>
              </a:rPr>
              <a:t>Аргымактары</a:t>
            </a:r>
            <a:r>
              <a:rPr lang="ru-RU" sz="1600" i="1" dirty="0">
                <a:latin typeface="Times New Roman" pitchFamily="18" charset="0"/>
                <a:cs typeface="Times New Roman" pitchFamily="18" charset="0"/>
              </a:rPr>
              <a:t> </a:t>
            </a:r>
            <a:r>
              <a:rPr lang="ru-RU" sz="1600" i="1" dirty="0" err="1">
                <a:latin typeface="Times New Roman" pitchFamily="18" charset="0"/>
                <a:cs typeface="Times New Roman" pitchFamily="18" charset="0"/>
              </a:rPr>
              <a:t>аябагандай</a:t>
            </a:r>
            <a:r>
              <a:rPr lang="ru-RU" sz="1600" i="1" dirty="0">
                <a:latin typeface="Times New Roman" pitchFamily="18" charset="0"/>
                <a:cs typeface="Times New Roman" pitchFamily="18" charset="0"/>
              </a:rPr>
              <a:t> </a:t>
            </a:r>
            <a:r>
              <a:rPr lang="ky-KG" sz="1600" i="1" dirty="0">
                <a:latin typeface="Times New Roman" pitchFamily="18" charset="0"/>
                <a:cs typeface="Times New Roman" pitchFamily="18" charset="0"/>
              </a:rPr>
              <a:t>көп.</a:t>
            </a:r>
          </a:p>
          <a:p>
            <a:pPr algn="just"/>
            <a:r>
              <a:rPr lang="ky-KG" sz="1600" i="1" dirty="0">
                <a:latin typeface="Times New Roman" pitchFamily="18" charset="0"/>
                <a:cs typeface="Times New Roman" pitchFamily="18" charset="0"/>
              </a:rPr>
              <a:t>Аргымактары тердегенде кызгылт тер чыгат. Ал аргымактар жылкылардын асман тукумунан пайда болгон деген легенданы айтышат. Давандан ары батыш жакта </a:t>
            </a:r>
            <a:r>
              <a:rPr lang="ky-KG" sz="1600" b="1" i="1" dirty="0">
                <a:latin typeface="Times New Roman" pitchFamily="18" charset="0"/>
                <a:cs typeface="Times New Roman" pitchFamily="18" charset="0"/>
              </a:rPr>
              <a:t>Аньси </a:t>
            </a:r>
            <a:r>
              <a:rPr lang="ru-RU" sz="1600" b="1" i="1" dirty="0">
                <a:latin typeface="Times New Roman" pitchFamily="18" charset="0"/>
                <a:cs typeface="Times New Roman" pitchFamily="18" charset="0"/>
              </a:rPr>
              <a:t>(Персия) </a:t>
            </a:r>
            <a:r>
              <a:rPr lang="ru-RU" sz="1600" i="1" dirty="0" err="1">
                <a:latin typeface="Times New Roman" pitchFamily="18" charset="0"/>
                <a:cs typeface="Times New Roman" pitchFamily="18" charset="0"/>
              </a:rPr>
              <a:t>мамлекети</a:t>
            </a:r>
            <a:r>
              <a:rPr lang="ru-RU" sz="1600" i="1" dirty="0">
                <a:latin typeface="Times New Roman" pitchFamily="18" charset="0"/>
                <a:cs typeface="Times New Roman" pitchFamily="18" charset="0"/>
              </a:rPr>
              <a:t> бар, </a:t>
            </a:r>
            <a:r>
              <a:rPr lang="ru-RU" sz="1600" i="1" dirty="0" err="1">
                <a:latin typeface="Times New Roman" pitchFamily="18" charset="0"/>
                <a:cs typeface="Times New Roman" pitchFamily="18" charset="0"/>
              </a:rPr>
              <a:t>алардын</a:t>
            </a:r>
            <a:r>
              <a:rPr lang="ru-RU" sz="1600" i="1" dirty="0">
                <a:latin typeface="Times New Roman" pitchFamily="18" charset="0"/>
                <a:cs typeface="Times New Roman" pitchFamily="18" charset="0"/>
              </a:rPr>
              <a:t> </a:t>
            </a:r>
            <a:r>
              <a:rPr lang="ky-KG" sz="1600" i="1" dirty="0">
                <a:latin typeface="Times New Roman" pitchFamily="18" charset="0"/>
                <a:cs typeface="Times New Roman" pitchFamily="18" charset="0"/>
              </a:rPr>
              <a:t>сүйлөгөн сөздөрүндө чоң айырмачылыктар болгону менен тилдери окшош, сүйлөшө келгенде бири</a:t>
            </a:r>
            <a:r>
              <a:rPr lang="ru-RU" sz="1600" i="1" dirty="0">
                <a:latin typeface="Times New Roman" pitchFamily="18" charset="0"/>
                <a:cs typeface="Times New Roman" pitchFamily="18" charset="0"/>
              </a:rPr>
              <a:t>-</a:t>
            </a:r>
            <a:r>
              <a:rPr lang="ky-KG" sz="1600" i="1" dirty="0">
                <a:latin typeface="Times New Roman" pitchFamily="18" charset="0"/>
                <a:cs typeface="Times New Roman" pitchFamily="18" charset="0"/>
              </a:rPr>
              <a:t>бирин түшүнүшөт. Жашоочулары чуңкур көздүү, калың сакалдуу, соодага жөндөмдүү келишет, пайда көрүү жагынан бири</a:t>
            </a:r>
            <a:r>
              <a:rPr lang="ru-RU" sz="1600" i="1" dirty="0">
                <a:latin typeface="Times New Roman" pitchFamily="18" charset="0"/>
                <a:cs typeface="Times New Roman" pitchFamily="18" charset="0"/>
              </a:rPr>
              <a:t>-</a:t>
            </a:r>
            <a:r>
              <a:rPr lang="ky-KG" sz="1600" i="1" dirty="0">
                <a:latin typeface="Times New Roman" pitchFamily="18" charset="0"/>
                <a:cs typeface="Times New Roman" pitchFamily="18" charset="0"/>
              </a:rPr>
              <a:t>бири менен эрегишип турушат. Аялзаттын сыйлашат, аялы айткан сөздү эркектери эч качан жерде калтырышбайт. Ал жерде шайыны, лакты колдонушканы менен чоюн буюмдарды куюшканды билишбейт. Жакырданган кытай элчилигинин кызматкери сатылып кетип, аларды курал куюуга үйрөтүшкөн...”</a:t>
            </a:r>
            <a:r>
              <a:rPr lang="ru-RU" sz="1600" i="1" dirty="0">
                <a:latin typeface="Times New Roman" pitchFamily="18" charset="0"/>
                <a:cs typeface="Times New Roman"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Right)">
                                      <p:cBhvr>
                                        <p:cTn id="7" dur="1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10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fade">
                                      <p:cBhvr>
                                        <p:cTn id="17" dur="1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1FFD440-656F-48EA-8E96-1F8C0039BDBE}"/>
              </a:ext>
            </a:extLst>
          </p:cNvPr>
          <p:cNvSpPr>
            <a:spLocks noGrp="1"/>
          </p:cNvSpPr>
          <p:nvPr>
            <p:ph type="title"/>
          </p:nvPr>
        </p:nvSpPr>
        <p:spPr>
          <a:xfrm>
            <a:off x="2348136" y="188640"/>
            <a:ext cx="6795864" cy="838200"/>
          </a:xfrm>
          <a:solidFill>
            <a:schemeClr val="accent1"/>
          </a:solidFill>
        </p:spPr>
        <p:txBody>
          <a:bodyPr/>
          <a:lstStyle/>
          <a:p>
            <a:pPr algn="just"/>
            <a:r>
              <a:rPr lang="ky-KG" dirty="0">
                <a:solidFill>
                  <a:schemeClr val="tx1"/>
                </a:solidFill>
                <a:latin typeface="Times New Roman" panose="02020603050405020304" pitchFamily="18" charset="0"/>
                <a:cs typeface="Times New Roman" panose="02020603050405020304" pitchFamily="18" charset="0"/>
              </a:rPr>
              <a:t>Темага карата суроолор:</a:t>
            </a:r>
            <a:r>
              <a:rPr lang="ky-KG" dirty="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D3549D92-E5C6-4D88-A38F-EBD4AD134127}"/>
              </a:ext>
            </a:extLst>
          </p:cNvPr>
          <p:cNvSpPr>
            <a:spLocks noGrp="1"/>
          </p:cNvSpPr>
          <p:nvPr>
            <p:ph idx="1"/>
          </p:nvPr>
        </p:nvSpPr>
        <p:spPr>
          <a:xfrm>
            <a:off x="0" y="2132856"/>
            <a:ext cx="9143999" cy="4715871"/>
          </a:xfrm>
          <a:solidFill>
            <a:srgbClr val="FFFF00"/>
          </a:solidFill>
        </p:spPr>
        <p:txBody>
          <a:bodyPr>
            <a:normAutofit/>
          </a:bodyPr>
          <a:lstStyle/>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Сактардын кыргыз тарыхы менен байланышын айтып бергиле.</a:t>
            </a:r>
          </a:p>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Сактардын коомдук түзүлүшү кандай болгон?</a:t>
            </a:r>
          </a:p>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Томирис ким болгон?</a:t>
            </a:r>
          </a:p>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Хунндардын мамлекетинин өзгөчөлүктөрү кайсылар?</a:t>
            </a:r>
          </a:p>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Усун мамлекетине мүнөздөмө бергиле.</a:t>
            </a:r>
          </a:p>
          <a:p>
            <a:pPr algn="just">
              <a:buFont typeface="Wingdings" panose="05000000000000000000" pitchFamily="2" charset="2"/>
              <a:buChar char="Ø"/>
            </a:pPr>
            <a:r>
              <a:rPr lang="ky-KG" sz="2800" dirty="0">
                <a:solidFill>
                  <a:schemeClr val="tx1"/>
                </a:solidFill>
                <a:latin typeface="Times New Roman" panose="02020603050405020304" pitchFamily="18" charset="0"/>
                <a:cs typeface="Times New Roman" panose="02020603050405020304" pitchFamily="18" charset="0"/>
              </a:rPr>
              <a:t>Дабан мамлекетинин өзгөчөлүктөрү жөнүндө айтып бергиле.</a:t>
            </a:r>
            <a:endParaRPr lang="ru-RU" sz="2800" dirty="0">
              <a:solidFill>
                <a:schemeClr val="tx1"/>
              </a:solidFill>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16AA4CA4-8462-4F6C-95BE-4A54A222DD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3" y="9273"/>
            <a:ext cx="1800200" cy="1800200"/>
          </a:xfrm>
          <a:prstGeom prst="rect">
            <a:avLst/>
          </a:prstGeom>
        </p:spPr>
      </p:pic>
    </p:spTree>
    <p:extLst>
      <p:ext uri="{BB962C8B-B14F-4D97-AF65-F5344CB8AC3E}">
        <p14:creationId xmlns:p14="http://schemas.microsoft.com/office/powerpoint/2010/main" val="16588250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0F192EC1-C1F4-4B59-B33B-09518C9A19E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6" name="Прямоугольник 5">
            <a:extLst>
              <a:ext uri="{FF2B5EF4-FFF2-40B4-BE49-F238E27FC236}">
                <a16:creationId xmlns:a16="http://schemas.microsoft.com/office/drawing/2014/main" id="{D2F9AAB7-55C7-4614-937A-BBAE5F0F9CF3}"/>
              </a:ext>
            </a:extLst>
          </p:cNvPr>
          <p:cNvSpPr/>
          <p:nvPr/>
        </p:nvSpPr>
        <p:spPr>
          <a:xfrm>
            <a:off x="1547665" y="1700809"/>
            <a:ext cx="5476414" cy="2123658"/>
          </a:xfrm>
          <a:prstGeom prst="rect">
            <a:avLst/>
          </a:prstGeom>
          <a:noFill/>
        </p:spPr>
        <p:txBody>
          <a:bodyPr wrap="square" lIns="91440" tIns="45720" rIns="91440" bIns="45720">
            <a:spAutoFit/>
          </a:bodyPr>
          <a:lstStyle/>
          <a:p>
            <a:pPr algn="ctr"/>
            <a:r>
              <a:rPr lang="ky-KG"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К</a:t>
            </a:r>
            <a:r>
              <a:rPr lang="ru-RU" sz="44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өңүл</a:t>
            </a:r>
            <a:endParaRPr lang="ru-RU"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a:p>
            <a:pPr algn="ctr"/>
            <a:r>
              <a:rPr lang="ru-RU" sz="44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б</a:t>
            </a:r>
            <a:r>
              <a:rPr lang="ru-RU" sz="4400" b="1" cap="none" spc="0"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урганыңыздар</a:t>
            </a:r>
            <a:endParaRPr lang="ru-RU" sz="4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a:p>
            <a:pPr algn="ctr"/>
            <a:r>
              <a:rPr lang="ru-RU" sz="44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үчүн</a:t>
            </a:r>
            <a:r>
              <a:rPr lang="ru-RU"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ru-RU" sz="44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рахмат</a:t>
            </a:r>
            <a:r>
              <a:rPr lang="ru-RU"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a:t>
            </a:r>
            <a:endParaRPr lang="ru-RU" sz="4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2881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C9CB37-8F2E-4460-8A4C-A304E750306A}"/>
              </a:ext>
            </a:extLst>
          </p:cNvPr>
          <p:cNvSpPr txBox="1"/>
          <p:nvPr/>
        </p:nvSpPr>
        <p:spPr>
          <a:xfrm>
            <a:off x="611560" y="404664"/>
            <a:ext cx="5832648" cy="646331"/>
          </a:xfrm>
          <a:prstGeom prst="rect">
            <a:avLst/>
          </a:prstGeom>
          <a:noFill/>
        </p:spPr>
        <p:txBody>
          <a:bodyPr wrap="square" rtlCol="0">
            <a:spAutoFit/>
          </a:bodyPr>
          <a:lstStyle/>
          <a:p>
            <a:pPr algn="ctr"/>
            <a:r>
              <a:rPr lang="ky-KG" sz="3600" b="1" dirty="0">
                <a:latin typeface="Times New Roman" panose="02020603050405020304" pitchFamily="18" charset="0"/>
                <a:cs typeface="Times New Roman" panose="02020603050405020304" pitchFamily="18" charset="0"/>
              </a:rPr>
              <a:t>Сабактын планы</a:t>
            </a:r>
            <a:endParaRPr lang="ru-RU" sz="3600"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C0B08BA8-D45A-4B8A-A4FF-E9890F980C6E}"/>
              </a:ext>
            </a:extLst>
          </p:cNvPr>
          <p:cNvSpPr txBox="1"/>
          <p:nvPr/>
        </p:nvSpPr>
        <p:spPr>
          <a:xfrm>
            <a:off x="539552" y="1556792"/>
            <a:ext cx="6768752" cy="3785652"/>
          </a:xfrm>
          <a:prstGeom prst="rect">
            <a:avLst/>
          </a:prstGeom>
          <a:noFill/>
        </p:spPr>
        <p:txBody>
          <a:bodyPr wrap="square" rtlCol="0">
            <a:spAutoFit/>
          </a:bodyPr>
          <a:lstStyle/>
          <a:p>
            <a:pPr marL="342900" indent="-342900">
              <a:buFont typeface="Wingdings" panose="05000000000000000000" pitchFamily="2" charset="2"/>
              <a:buChar char="Ø"/>
            </a:pPr>
            <a:r>
              <a:rPr lang="ky-KG" sz="3600" b="1" i="1" dirty="0">
                <a:latin typeface="Times New Roman" panose="02020603050405020304" pitchFamily="18" charset="0"/>
                <a:cs typeface="Times New Roman" panose="02020603050405020304" pitchFamily="18" charset="0"/>
              </a:rPr>
              <a:t>Сактар дүйнөлүк тарыхта</a:t>
            </a:r>
          </a:p>
          <a:p>
            <a:pPr marL="342900" indent="-342900">
              <a:buFont typeface="Wingdings" panose="05000000000000000000" pitchFamily="2" charset="2"/>
              <a:buChar char="Ø"/>
            </a:pPr>
            <a:r>
              <a:rPr lang="ky-KG" sz="3600" b="1" i="1" dirty="0">
                <a:latin typeface="Times New Roman" panose="02020603050405020304" pitchFamily="18" charset="0"/>
                <a:cs typeface="Times New Roman" panose="02020603050405020304" pitchFamily="18" charset="0"/>
              </a:rPr>
              <a:t>Томирис ханышасы жөнүндө баян</a:t>
            </a:r>
          </a:p>
          <a:p>
            <a:pPr marL="342900" indent="-342900">
              <a:buFont typeface="Wingdings" panose="05000000000000000000" pitchFamily="2" charset="2"/>
              <a:buChar char="Ø"/>
            </a:pPr>
            <a:r>
              <a:rPr lang="ky-KG" sz="3600" b="1" i="1" dirty="0">
                <a:latin typeface="Times New Roman" panose="02020603050405020304" pitchFamily="18" charset="0"/>
                <a:cs typeface="Times New Roman" panose="02020603050405020304" pitchFamily="18" charset="0"/>
              </a:rPr>
              <a:t>Хунндардын мамлекети</a:t>
            </a:r>
          </a:p>
          <a:p>
            <a:pPr marL="342900" indent="-342900">
              <a:buFont typeface="Wingdings" panose="05000000000000000000" pitchFamily="2" charset="2"/>
              <a:buChar char="Ø"/>
            </a:pPr>
            <a:r>
              <a:rPr lang="ky-KG" sz="3600" b="1" i="1" dirty="0">
                <a:latin typeface="Times New Roman" panose="02020603050405020304" pitchFamily="18" charset="0"/>
                <a:cs typeface="Times New Roman" panose="02020603050405020304" pitchFamily="18" charset="0"/>
              </a:rPr>
              <a:t>Усун мамлекети</a:t>
            </a:r>
          </a:p>
          <a:p>
            <a:pPr marL="342900" indent="-342900">
              <a:buFont typeface="Wingdings" panose="05000000000000000000" pitchFamily="2" charset="2"/>
              <a:buChar char="Ø"/>
            </a:pPr>
            <a:r>
              <a:rPr lang="ky-KG" sz="3600" b="1" i="1" dirty="0">
                <a:latin typeface="Times New Roman" panose="02020603050405020304" pitchFamily="18" charset="0"/>
                <a:cs typeface="Times New Roman" panose="02020603050405020304" pitchFamily="18" charset="0"/>
              </a:rPr>
              <a:t>Дабан мамлекети</a:t>
            </a:r>
          </a:p>
          <a:p>
            <a:pPr marL="342900" indent="-342900">
              <a:buFont typeface="Wingdings" panose="05000000000000000000" pitchFamily="2" charset="2"/>
              <a:buChar char="Ø"/>
            </a:pP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30642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otaliev\Pictures\saki.jpg"/>
          <p:cNvPicPr>
            <a:picLocks noChangeAspect="1" noChangeArrowheads="1"/>
          </p:cNvPicPr>
          <p:nvPr/>
        </p:nvPicPr>
        <p:blipFill>
          <a:blip r:embed="rId2" cstate="print"/>
          <a:srcRect/>
          <a:stretch>
            <a:fillRect/>
          </a:stretch>
        </p:blipFill>
        <p:spPr bwMode="auto">
          <a:xfrm>
            <a:off x="1571604" y="428605"/>
            <a:ext cx="3071834" cy="21568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descr="C:\Users\adotaliev\Pictures\sakas.gif"/>
          <p:cNvPicPr>
            <a:picLocks noChangeAspect="1" noChangeArrowheads="1"/>
          </p:cNvPicPr>
          <p:nvPr/>
        </p:nvPicPr>
        <p:blipFill>
          <a:blip r:embed="rId3" cstate="print"/>
          <a:srcRect/>
          <a:stretch>
            <a:fillRect/>
          </a:stretch>
        </p:blipFill>
        <p:spPr bwMode="auto">
          <a:xfrm>
            <a:off x="6643702" y="1142984"/>
            <a:ext cx="1879987" cy="55007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457" name="Rectangle 1"/>
          <p:cNvSpPr>
            <a:spLocks noChangeArrowheads="1"/>
          </p:cNvSpPr>
          <p:nvPr/>
        </p:nvSpPr>
        <p:spPr bwMode="auto">
          <a:xfrm>
            <a:off x="285720" y="3113600"/>
            <a:ext cx="5929322" cy="3323987"/>
          </a:xfrm>
          <a:prstGeom prst="rect">
            <a:avLst/>
          </a:prstGeom>
          <a:ln>
            <a:headEnd/>
            <a:tailEnd/>
          </a:ln>
          <a:effectLst>
            <a:glow rad="101600">
              <a:srgbClr val="92D050">
                <a:alpha val="60000"/>
              </a:srgbClr>
            </a:glow>
            <a:outerShdw blurRad="76200" dist="50800" dir="5400000" rotWithShape="0">
              <a:srgbClr val="4E3B30">
                <a:alpha val="60000"/>
              </a:srgbClr>
            </a:outerShdw>
          </a:effectLst>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Б. з. ч.</a:t>
            </a:r>
            <a:r>
              <a:rPr kumimoji="0" lang="kk-KZ" sz="2400" b="0" i="0" u="none" strike="noStrike" cap="none" normalizeH="0" dirty="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VIII-III</a:t>
            </a:r>
            <a:r>
              <a:rPr kumimoji="0" lang="ky-KG" sz="2400" b="0" i="0" u="none" strike="noStrike" cap="none" normalizeH="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кк. </a:t>
            </a:r>
            <a:r>
              <a:rPr kumimoji="0" lang="kk-KZ"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Орто Азияда</a:t>
            </a:r>
            <a:r>
              <a:rPr kumimoji="0" lang="kk-KZ" sz="2400" b="0" i="0" u="none" strike="noStrike" cap="none" normalizeH="0" dirty="0">
                <a:ln>
                  <a:noFill/>
                </a:ln>
                <a:solidFill>
                  <a:schemeClr val="tx1"/>
                </a:solidFill>
                <a:effectLst/>
                <a:latin typeface="Times New Roman" pitchFamily="18" charset="0"/>
                <a:ea typeface="Times New Roman" pitchFamily="18" charset="0"/>
                <a:cs typeface="Times New Roman" pitchFamily="18" charset="0"/>
              </a:rPr>
              <a:t> жана Казакстан талааларында</a:t>
            </a:r>
            <a:r>
              <a:rPr kumimoji="0" lang="kk-KZ"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малчылык менен жашаган эли индиялык булактарда «турлар», байыркы перстерде «сактар», байыркы гректерде «скифтер», байыркы кытай булактарында «сэ» деп аталган.</a:t>
            </a:r>
            <a:endParaRPr kumimoji="0" lang="ru-RU"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24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«Сак» деген термин «күчтүү эркек» (жоокер) дегенди түшүндүргөн.</a:t>
            </a:r>
            <a:endParaRPr kumimoji="0" lang="ru-RU"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a:ln>
                <a:noFill/>
              </a:ln>
              <a:solidFill>
                <a:schemeClr val="tx1"/>
              </a:solidFill>
              <a:effectLst/>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9457"/>
                                        </p:tgtEl>
                                        <p:attrNameLst>
                                          <p:attrName>style.visibility</p:attrName>
                                        </p:attrNameLst>
                                      </p:cBhvr>
                                      <p:to>
                                        <p:strVal val="visible"/>
                                      </p:to>
                                    </p:set>
                                    <p:animEffect transition="in" filter="checkerboard(across)">
                                      <p:cBhvr>
                                        <p:cTn id="13" dur="500"/>
                                        <p:tgtEl>
                                          <p:spTgt spid="19457"/>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checkerboard(across)">
                                      <p:cBhvr>
                                        <p:cTn id="18"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D4F7D19E-92AA-4C5B-8E1F-5DBAC5C3F7D0}"/>
              </a:ext>
            </a:extLst>
          </p:cNvPr>
          <p:cNvSpPr/>
          <p:nvPr/>
        </p:nvSpPr>
        <p:spPr>
          <a:xfrm>
            <a:off x="539552" y="188640"/>
            <a:ext cx="8064896" cy="25922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800" dirty="0">
                <a:solidFill>
                  <a:schemeClr val="tx1"/>
                </a:solidFill>
                <a:latin typeface="Times New Roman" panose="02020603050405020304" pitchFamily="18" charset="0"/>
                <a:cs typeface="Times New Roman" panose="02020603050405020304" pitchFamily="18" charset="0"/>
              </a:rPr>
              <a:t>Зороастризм дининин ыйык китеби Авестада, Дарий </a:t>
            </a:r>
            <a:r>
              <a:rPr lang="en-US" sz="2800" dirty="0">
                <a:solidFill>
                  <a:schemeClr val="tx1"/>
                </a:solidFill>
                <a:latin typeface="Times New Roman" panose="02020603050405020304" pitchFamily="18" charset="0"/>
                <a:cs typeface="Times New Roman" panose="02020603050405020304" pitchFamily="18" charset="0"/>
              </a:rPr>
              <a:t>I</a:t>
            </a:r>
            <a:r>
              <a:rPr lang="ky-KG" sz="2800" dirty="0">
                <a:solidFill>
                  <a:schemeClr val="tx1"/>
                </a:solidFill>
                <a:latin typeface="Times New Roman" panose="02020603050405020304" pitchFamily="18" charset="0"/>
                <a:cs typeface="Times New Roman" panose="02020603050405020304" pitchFamily="18" charset="0"/>
              </a:rPr>
              <a:t>нин мезгилиндеги байыркы персиялыктардын жазууларында кездешет.  Дарий </a:t>
            </a:r>
            <a:r>
              <a:rPr lang="en-US" sz="2800" dirty="0">
                <a:solidFill>
                  <a:schemeClr val="tx1"/>
                </a:solidFill>
                <a:latin typeface="Times New Roman" panose="02020603050405020304" pitchFamily="18" charset="0"/>
                <a:cs typeface="Times New Roman" panose="02020603050405020304" pitchFamily="18" charset="0"/>
              </a:rPr>
              <a:t>I</a:t>
            </a:r>
            <a:r>
              <a:rPr lang="ky-KG" sz="2800" dirty="0">
                <a:solidFill>
                  <a:schemeClr val="tx1"/>
                </a:solidFill>
                <a:latin typeface="Times New Roman" panose="02020603050405020304" pitchFamily="18" charset="0"/>
                <a:cs typeface="Times New Roman" panose="02020603050405020304" pitchFamily="18" charset="0"/>
              </a:rPr>
              <a:t>ге баш ийген элдердин катарында сактарды үчкө бөлүшөт:</a:t>
            </a:r>
            <a:endParaRPr lang="ru-RU" sz="2800" dirty="0">
              <a:solidFill>
                <a:schemeClr val="tx1"/>
              </a:solidFill>
              <a:latin typeface="Times New Roman" panose="02020603050405020304" pitchFamily="18" charset="0"/>
              <a:cs typeface="Times New Roman" panose="02020603050405020304" pitchFamily="18" charset="0"/>
            </a:endParaRPr>
          </a:p>
        </p:txBody>
      </p:sp>
      <p:sp>
        <p:nvSpPr>
          <p:cNvPr id="3" name="Прямоугольник: скругленные углы 2">
            <a:extLst>
              <a:ext uri="{FF2B5EF4-FFF2-40B4-BE49-F238E27FC236}">
                <a16:creationId xmlns:a16="http://schemas.microsoft.com/office/drawing/2014/main" id="{F5606FF7-1C41-4CA7-B9C7-C3B546AB9B40}"/>
              </a:ext>
            </a:extLst>
          </p:cNvPr>
          <p:cNvSpPr/>
          <p:nvPr/>
        </p:nvSpPr>
        <p:spPr>
          <a:xfrm>
            <a:off x="515217" y="3465003"/>
            <a:ext cx="3336704" cy="1476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b="1" dirty="0">
                <a:solidFill>
                  <a:schemeClr val="tx1"/>
                </a:solidFill>
                <a:latin typeface="Times New Roman" panose="02020603050405020304" pitchFamily="18" charset="0"/>
                <a:cs typeface="Times New Roman" panose="02020603050405020304" pitchFamily="18" charset="0"/>
              </a:rPr>
              <a:t>Хаумаварга сактары</a:t>
            </a:r>
          </a:p>
          <a:p>
            <a:pPr algn="just"/>
            <a:r>
              <a:rPr lang="ky-KG" sz="2000" dirty="0">
                <a:solidFill>
                  <a:schemeClr val="tx1"/>
                </a:solidFill>
                <a:latin typeface="Times New Roman" panose="02020603050405020304" pitchFamily="18" charset="0"/>
                <a:cs typeface="Times New Roman" panose="02020603050405020304" pitchFamily="18" charset="0"/>
              </a:rPr>
              <a:t>Памирде (Мургаб, Фергана)  жашашат.</a:t>
            </a:r>
            <a:endParaRPr lang="ru-RU" sz="2000" dirty="0">
              <a:solidFill>
                <a:schemeClr val="tx1"/>
              </a:solidFill>
              <a:latin typeface="Times New Roman" panose="02020603050405020304" pitchFamily="18" charset="0"/>
              <a:cs typeface="Times New Roman" panose="02020603050405020304" pitchFamily="18" charset="0"/>
            </a:endParaRPr>
          </a:p>
        </p:txBody>
      </p:sp>
      <p:sp>
        <p:nvSpPr>
          <p:cNvPr id="4" name="Прямоугольник: скругленные углы 3">
            <a:extLst>
              <a:ext uri="{FF2B5EF4-FFF2-40B4-BE49-F238E27FC236}">
                <a16:creationId xmlns:a16="http://schemas.microsoft.com/office/drawing/2014/main" id="{9038C5D4-8F16-489A-9864-48FECD58AE64}"/>
              </a:ext>
            </a:extLst>
          </p:cNvPr>
          <p:cNvSpPr/>
          <p:nvPr/>
        </p:nvSpPr>
        <p:spPr>
          <a:xfrm>
            <a:off x="4716016" y="3428999"/>
            <a:ext cx="3744416" cy="1512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b="1" dirty="0">
                <a:solidFill>
                  <a:schemeClr val="tx1"/>
                </a:solidFill>
                <a:latin typeface="Times New Roman" panose="02020603050405020304" pitchFamily="18" charset="0"/>
                <a:cs typeface="Times New Roman" panose="02020603050405020304" pitchFamily="18" charset="0"/>
              </a:rPr>
              <a:t>Сака-ти-ай-тара-дарайя</a:t>
            </a:r>
          </a:p>
          <a:p>
            <a:pPr algn="just"/>
            <a:r>
              <a:rPr lang="ky-KG" sz="2400" dirty="0">
                <a:solidFill>
                  <a:schemeClr val="tx1"/>
                </a:solidFill>
                <a:latin typeface="Times New Roman" panose="02020603050405020304" pitchFamily="18" charset="0"/>
                <a:cs typeface="Times New Roman" panose="02020603050405020304" pitchFamily="18" charset="0"/>
              </a:rPr>
              <a:t>Арал деңизинин түштүк-батыш тарабында жашашат.</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5" name="Прямоугольник: скругленные углы 4">
            <a:extLst>
              <a:ext uri="{FF2B5EF4-FFF2-40B4-BE49-F238E27FC236}">
                <a16:creationId xmlns:a16="http://schemas.microsoft.com/office/drawing/2014/main" id="{7A4820FE-2830-4063-AAC8-7750DA78598C}"/>
              </a:ext>
            </a:extLst>
          </p:cNvPr>
          <p:cNvSpPr/>
          <p:nvPr/>
        </p:nvSpPr>
        <p:spPr>
          <a:xfrm>
            <a:off x="2381839" y="5589238"/>
            <a:ext cx="4380321" cy="1268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400" b="1" dirty="0">
                <a:solidFill>
                  <a:schemeClr val="tx1"/>
                </a:solidFill>
                <a:latin typeface="Times New Roman" panose="02020603050405020304" pitchFamily="18" charset="0"/>
                <a:cs typeface="Times New Roman" panose="02020603050405020304" pitchFamily="18" charset="0"/>
              </a:rPr>
              <a:t>Сак-тиграхауд </a:t>
            </a:r>
          </a:p>
          <a:p>
            <a:pPr algn="just"/>
            <a:r>
              <a:rPr lang="ky-KG" sz="2400" dirty="0">
                <a:solidFill>
                  <a:schemeClr val="tx1"/>
                </a:solidFill>
                <a:latin typeface="Times New Roman" panose="02020603050405020304" pitchFamily="18" charset="0"/>
                <a:cs typeface="Times New Roman" panose="02020603050405020304" pitchFamily="18" charset="0"/>
              </a:rPr>
              <a:t>Арал деңизине коңшулаш жайгашкан.</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6" name="Стрелка: вниз 5">
            <a:extLst>
              <a:ext uri="{FF2B5EF4-FFF2-40B4-BE49-F238E27FC236}">
                <a16:creationId xmlns:a16="http://schemas.microsoft.com/office/drawing/2014/main" id="{04E10FDD-DDA2-4659-A069-88C16A264213}"/>
              </a:ext>
            </a:extLst>
          </p:cNvPr>
          <p:cNvSpPr/>
          <p:nvPr/>
        </p:nvSpPr>
        <p:spPr>
          <a:xfrm>
            <a:off x="4041652" y="2818230"/>
            <a:ext cx="386333" cy="27710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a:extLst>
              <a:ext uri="{FF2B5EF4-FFF2-40B4-BE49-F238E27FC236}">
                <a16:creationId xmlns:a16="http://schemas.microsoft.com/office/drawing/2014/main" id="{D2DA8304-A992-4960-B6F0-1AB5789329CB}"/>
              </a:ext>
            </a:extLst>
          </p:cNvPr>
          <p:cNvSpPr/>
          <p:nvPr/>
        </p:nvSpPr>
        <p:spPr>
          <a:xfrm>
            <a:off x="6230551" y="2737971"/>
            <a:ext cx="386333" cy="646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a:extLst>
              <a:ext uri="{FF2B5EF4-FFF2-40B4-BE49-F238E27FC236}">
                <a16:creationId xmlns:a16="http://schemas.microsoft.com/office/drawing/2014/main" id="{F46599D1-D781-404F-9B73-150719377E1A}"/>
              </a:ext>
            </a:extLst>
          </p:cNvPr>
          <p:cNvSpPr/>
          <p:nvPr/>
        </p:nvSpPr>
        <p:spPr>
          <a:xfrm>
            <a:off x="1860921" y="2818230"/>
            <a:ext cx="386333" cy="646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461705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otaliev\Desktop\Тандалган-суроттор\хунн-жоокерлери.tif"/>
          <p:cNvPicPr>
            <a:picLocks noGrp="1" noChangeAspect="1" noChangeArrowheads="1"/>
          </p:cNvPicPr>
          <p:nvPr>
            <p:ph idx="1"/>
          </p:nvPr>
        </p:nvPicPr>
        <p:blipFill>
          <a:blip r:embed="rId2" cstate="print"/>
          <a:srcRect/>
          <a:stretch>
            <a:fillRect/>
          </a:stretch>
        </p:blipFill>
        <p:spPr bwMode="auto">
          <a:xfrm>
            <a:off x="395536" y="3717032"/>
            <a:ext cx="3214710" cy="24288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Прямоугольник 6"/>
          <p:cNvSpPr/>
          <p:nvPr/>
        </p:nvSpPr>
        <p:spPr>
          <a:xfrm>
            <a:off x="4067944" y="764704"/>
            <a:ext cx="4857752" cy="2246769"/>
          </a:xfrm>
          <a:prstGeom prst="rect">
            <a:avLst/>
          </a:prstGeom>
          <a:effectLst>
            <a:glow rad="101600">
              <a:srgbClr val="92D05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pPr>
              <a:spcAft>
                <a:spcPts val="0"/>
              </a:spcAft>
            </a:pPr>
            <a:r>
              <a:rPr lang="kk-KZ"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a:cs typeface="Arial" pitchFamily="34" charset="0"/>
              </a:rPr>
              <a:t> </a:t>
            </a:r>
            <a:r>
              <a:rPr lang="kk-KZ"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Грек  тарыхчы</a:t>
            </a:r>
            <a:r>
              <a:rPr lang="ru-RU" sz="2000" dirty="0" err="1">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сы</a:t>
            </a:r>
            <a:r>
              <a:rPr lang="ru-RU"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 </a:t>
            </a:r>
            <a:r>
              <a:rPr lang="kk-KZ"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 мындай деп жазган; «Сактардын кой баккан малчылары-скиф уруулары. Алар Борбордук-Азияны мекендеген көчмөндөр. Алар тирүү багынып бербейт, бири-бирине адилет мамиле жасайт. Алар атчан жүрүшөт жана сүт менен азыктанышат» </a:t>
            </a:r>
            <a:endParaRPr lang="ky-KG"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endParaRPr>
          </a:p>
        </p:txBody>
      </p:sp>
      <p:sp>
        <p:nvSpPr>
          <p:cNvPr id="8" name="Прямоугольник 7"/>
          <p:cNvSpPr/>
          <p:nvPr/>
        </p:nvSpPr>
        <p:spPr>
          <a:xfrm>
            <a:off x="4139952" y="3500438"/>
            <a:ext cx="4752528" cy="2862322"/>
          </a:xfrm>
          <a:prstGeom prst="rect">
            <a:avLst/>
          </a:prstGeom>
          <a:effectLst>
            <a:glow rad="101600">
              <a:srgbClr val="92D050">
                <a:alpha val="60000"/>
              </a:srgbClr>
            </a:glow>
            <a:outerShdw blurRad="76200" dist="50800" dir="5400000" rotWithShape="0">
              <a:srgbClr val="4E3B30">
                <a:alpha val="60000"/>
              </a:srgbClr>
            </a:outerShdw>
          </a:effectLst>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a:spAutoFit/>
          </a:bodyPr>
          <a:lstStyle/>
          <a:p>
            <a:pPr algn="just">
              <a:spcAft>
                <a:spcPts val="0"/>
              </a:spcAft>
            </a:pPr>
            <a:r>
              <a:rPr lang="kk-KZ"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«Сак-тиграхауддар» короо-короо кой айдашып, үйүр-үйүр жылкыларды багышкан. Алар боз үй сымал, көчүп-конууга ылайыктуу үйлөрдө жашашып, дайыма кийизден жасалган шуңшугуй калпактарды кийишкен.</a:t>
            </a:r>
            <a:endParaRPr lang="ky-KG"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endParaRPr>
          </a:p>
          <a:p>
            <a:pPr algn="just">
              <a:spcAft>
                <a:spcPts val="0"/>
              </a:spcAft>
            </a:pPr>
            <a:r>
              <a:rPr lang="kk-KZ"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rPr>
              <a:t>«Сак-хаумаваргалар  мал чарбачылыгын,  дыйканчылык менен айкалыштырып, буудай, арпа, таруу айдашкан.</a:t>
            </a:r>
            <a:endParaRPr lang="ky-KG" sz="2000" dirty="0">
              <a:ln w="12700">
                <a:solidFill>
                  <a:schemeClr val="tx2">
                    <a:satMod val="155000"/>
                  </a:schemeClr>
                </a:solidFill>
                <a:prstDash val="solid"/>
              </a:ln>
              <a:effectLst>
                <a:outerShdw blurRad="41275" dist="20320" dir="1800000" algn="tl" rotWithShape="0">
                  <a:srgbClr val="000000">
                    <a:alpha val="40000"/>
                  </a:srgbClr>
                </a:outerShdw>
              </a:effectLst>
              <a:latin typeface="Times New Roman" pitchFamily="18" charset="0"/>
              <a:ea typeface="Times New Roman"/>
              <a:cs typeface="Times New Roman" pitchFamily="18" charset="0"/>
            </a:endParaRPr>
          </a:p>
        </p:txBody>
      </p:sp>
      <p:pic>
        <p:nvPicPr>
          <p:cNvPr id="16385" name="Picture 1" descr="C:\Documents and Settings\Администратор\Рабочий стол\геродот.jpeg"/>
          <p:cNvPicPr>
            <a:picLocks noChangeAspect="1" noChangeArrowheads="1"/>
          </p:cNvPicPr>
          <p:nvPr/>
        </p:nvPicPr>
        <p:blipFill>
          <a:blip r:embed="rId3" cstate="print"/>
          <a:srcRect/>
          <a:stretch>
            <a:fillRect/>
          </a:stretch>
        </p:blipFill>
        <p:spPr bwMode="auto">
          <a:xfrm>
            <a:off x="128556" y="785794"/>
            <a:ext cx="1943114" cy="2428892"/>
          </a:xfrm>
          <a:prstGeom prst="rect">
            <a:avLst/>
          </a:prstGeom>
          <a:noFill/>
        </p:spPr>
      </p:pic>
      <p:pic>
        <p:nvPicPr>
          <p:cNvPr id="16386" name="Picture 2" descr="C:\Documents and Settings\Администратор\Рабочий стол\книга 1.jpeg"/>
          <p:cNvPicPr>
            <a:picLocks noChangeAspect="1" noChangeArrowheads="1"/>
          </p:cNvPicPr>
          <p:nvPr/>
        </p:nvPicPr>
        <p:blipFill>
          <a:blip r:embed="rId4" cstate="print"/>
          <a:srcRect/>
          <a:stretch>
            <a:fillRect/>
          </a:stretch>
        </p:blipFill>
        <p:spPr bwMode="auto">
          <a:xfrm>
            <a:off x="2318538" y="857232"/>
            <a:ext cx="1468548" cy="2071702"/>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wipe(down)">
                                      <p:cBhvr>
                                        <p:cTn id="7" dur="5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ipe(down)">
                                      <p:cBhvr>
                                        <p:cTn id="12" dur="500"/>
                                        <p:tgtEl>
                                          <p:spTgt spid="163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wipe(down)">
                                      <p:cBhvr>
                                        <p:cTn id="22" dur="500"/>
                                        <p:tgtEl>
                                          <p:spTgt spid="30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esht\Common\ABerdibek\Asylbek agayu\karta sever 2.jpg"/>
          <p:cNvPicPr>
            <a:picLocks noChangeAspect="1" noChangeArrowheads="1"/>
          </p:cNvPicPr>
          <p:nvPr/>
        </p:nvPicPr>
        <p:blipFill>
          <a:blip r:embed="rId2" cstate="print"/>
          <a:srcRect/>
          <a:stretch>
            <a:fillRect/>
          </a:stretch>
        </p:blipFill>
        <p:spPr bwMode="auto">
          <a:xfrm>
            <a:off x="0" y="1"/>
            <a:ext cx="9144000" cy="685799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виток: вертикальный 1">
            <a:extLst>
              <a:ext uri="{FF2B5EF4-FFF2-40B4-BE49-F238E27FC236}">
                <a16:creationId xmlns:a16="http://schemas.microsoft.com/office/drawing/2014/main" id="{BB6524BB-845A-4250-8868-E70845C0EB5E}"/>
              </a:ext>
            </a:extLst>
          </p:cNvPr>
          <p:cNvSpPr/>
          <p:nvPr/>
        </p:nvSpPr>
        <p:spPr>
          <a:xfrm>
            <a:off x="182920" y="116632"/>
            <a:ext cx="8964488" cy="764704"/>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dirty="0">
                <a:solidFill>
                  <a:schemeClr val="tx1"/>
                </a:solidFill>
                <a:latin typeface="Times New Roman" panose="02020603050405020304" pitchFamily="18" charset="0"/>
                <a:cs typeface="Times New Roman" panose="02020603050405020304" pitchFamily="18" charset="0"/>
              </a:rPr>
              <a:t>Б. з. ч. </a:t>
            </a:r>
            <a:r>
              <a:rPr lang="en-US" sz="2400" dirty="0">
                <a:solidFill>
                  <a:schemeClr val="tx1"/>
                </a:solidFill>
                <a:latin typeface="Times New Roman" panose="02020603050405020304" pitchFamily="18" charset="0"/>
                <a:cs typeface="Times New Roman" panose="02020603050405020304" pitchFamily="18" charset="0"/>
              </a:rPr>
              <a:t>VI-V</a:t>
            </a:r>
            <a:r>
              <a:rPr lang="ky-KG" sz="2400" dirty="0">
                <a:solidFill>
                  <a:schemeClr val="tx1"/>
                </a:solidFill>
                <a:latin typeface="Times New Roman" panose="02020603050405020304" pitchFamily="18" charset="0"/>
                <a:cs typeface="Times New Roman" panose="02020603050405020304" pitchFamily="18" charset="0"/>
              </a:rPr>
              <a:t>кк. Орто Азияда сактар эки ири союзга биригишкен:</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4" name="Блок-схема: знак завершения 3">
            <a:extLst>
              <a:ext uri="{FF2B5EF4-FFF2-40B4-BE49-F238E27FC236}">
                <a16:creationId xmlns:a16="http://schemas.microsoft.com/office/drawing/2014/main" id="{29C4A5A3-E1F8-4C30-9877-18A60F0D868D}"/>
              </a:ext>
            </a:extLst>
          </p:cNvPr>
          <p:cNvSpPr/>
          <p:nvPr/>
        </p:nvSpPr>
        <p:spPr>
          <a:xfrm>
            <a:off x="-26089" y="1673424"/>
            <a:ext cx="4572000" cy="51845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b="1" dirty="0">
                <a:solidFill>
                  <a:schemeClr val="tx1"/>
                </a:solidFill>
                <a:latin typeface="Times New Roman" panose="02020603050405020304" pitchFamily="18" charset="0"/>
                <a:cs typeface="Times New Roman" panose="02020603050405020304" pitchFamily="18" charset="0"/>
              </a:rPr>
              <a:t>Тиграхауд</a:t>
            </a:r>
            <a:r>
              <a:rPr lang="ky-KG" sz="2400" dirty="0">
                <a:solidFill>
                  <a:schemeClr val="tx1"/>
                </a:solidFill>
                <a:latin typeface="Times New Roman" panose="02020603050405020304" pitchFamily="18" charset="0"/>
                <a:cs typeface="Times New Roman" panose="02020603050405020304" pitchFamily="18" charset="0"/>
              </a:rPr>
              <a:t> </a:t>
            </a:r>
            <a:r>
              <a:rPr lang="ky-KG" sz="2400" b="1" dirty="0">
                <a:solidFill>
                  <a:schemeClr val="tx1"/>
                </a:solidFill>
                <a:latin typeface="Times New Roman" panose="02020603050405020304" pitchFamily="18" charset="0"/>
                <a:cs typeface="Times New Roman" panose="02020603050405020304" pitchFamily="18" charset="0"/>
              </a:rPr>
              <a:t>сактарына</a:t>
            </a:r>
            <a:r>
              <a:rPr lang="ky-KG" sz="2400" dirty="0">
                <a:solidFill>
                  <a:schemeClr val="tx1"/>
                </a:solidFill>
                <a:latin typeface="Times New Roman" panose="02020603050405020304" pitchFamily="18" charset="0"/>
                <a:cs typeface="Times New Roman" panose="02020603050405020304" pitchFamily="18" charset="0"/>
              </a:rPr>
              <a:t>-массагеттер, абилер, апасакилер, дебектер, дахилер ж. б. кирген.</a:t>
            </a:r>
          </a:p>
          <a:p>
            <a:pPr algn="just"/>
            <a:r>
              <a:rPr lang="ky-KG" sz="2400" dirty="0">
                <a:solidFill>
                  <a:schemeClr val="tx1"/>
                </a:solidFill>
                <a:latin typeface="Times New Roman" panose="02020603050405020304" pitchFamily="18" charset="0"/>
                <a:cs typeface="Times New Roman" panose="02020603050405020304" pitchFamily="18" charset="0"/>
              </a:rPr>
              <a:t>Алар Каспий деңизинен жана Узбойдон тартып, Теңир-Тоо менен Иле дарыясынын өрөөндөрүнө чейинки аймакты ээлеген. Алар Кыргызсстандын түндүгүндө жашап, мал чарбачылык менен кесиптенишкен.</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5" name="Блок-схема: знак завершения 4">
            <a:extLst>
              <a:ext uri="{FF2B5EF4-FFF2-40B4-BE49-F238E27FC236}">
                <a16:creationId xmlns:a16="http://schemas.microsoft.com/office/drawing/2014/main" id="{6E4B5A45-E9FF-4E74-9284-F7C778BA3C0B}"/>
              </a:ext>
            </a:extLst>
          </p:cNvPr>
          <p:cNvSpPr/>
          <p:nvPr/>
        </p:nvSpPr>
        <p:spPr>
          <a:xfrm>
            <a:off x="4895528" y="1650405"/>
            <a:ext cx="4248472" cy="51845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ky-KG" sz="2400" dirty="0">
                <a:solidFill>
                  <a:schemeClr val="tx1"/>
                </a:solidFill>
                <a:latin typeface="Times New Roman" panose="02020603050405020304" pitchFamily="18" charset="0"/>
                <a:cs typeface="Times New Roman" panose="02020603050405020304" pitchFamily="18" charset="0"/>
              </a:rPr>
              <a:t>«</a:t>
            </a:r>
            <a:r>
              <a:rPr lang="ky-KG" sz="2400" b="1" dirty="0">
                <a:solidFill>
                  <a:schemeClr val="tx1"/>
                </a:solidFill>
                <a:latin typeface="Times New Roman" panose="02020603050405020304" pitchFamily="18" charset="0"/>
                <a:cs typeface="Times New Roman" panose="02020603050405020304" pitchFamily="18" charset="0"/>
              </a:rPr>
              <a:t>Хаумаварга сактары»-</a:t>
            </a:r>
            <a:r>
              <a:rPr lang="ky-KG" sz="2400" dirty="0">
                <a:solidFill>
                  <a:schemeClr val="tx1"/>
                </a:solidFill>
                <a:latin typeface="Times New Roman" panose="02020603050405020304" pitchFamily="18" charset="0"/>
                <a:cs typeface="Times New Roman" panose="02020603050405020304" pitchFamily="18" charset="0"/>
              </a:rPr>
              <a:t>алар «хаум чөбүн урматтагандар» деп аталган. Булар хаум(кырг. чекенде)  деп аталган өсүмдүктүн ашынан касиеттүү деп эсептелген суусундук жасашкан.  Алар Кыргызстандын түштүгүндө жашап, дыйканчылыык менен кесиптенишкен.</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6" name="Овал 5">
            <a:extLst>
              <a:ext uri="{FF2B5EF4-FFF2-40B4-BE49-F238E27FC236}">
                <a16:creationId xmlns:a16="http://schemas.microsoft.com/office/drawing/2014/main" id="{CDBC7C1A-1DED-4F63-AAB2-8166A3DE06A0}"/>
              </a:ext>
            </a:extLst>
          </p:cNvPr>
          <p:cNvSpPr/>
          <p:nvPr/>
        </p:nvSpPr>
        <p:spPr>
          <a:xfrm>
            <a:off x="1619672" y="808671"/>
            <a:ext cx="914400" cy="914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b="1" dirty="0">
                <a:solidFill>
                  <a:srgbClr val="FF0000"/>
                </a:solidFill>
                <a:latin typeface="Times New Roman" panose="02020603050405020304" pitchFamily="18" charset="0"/>
                <a:cs typeface="Times New Roman" panose="02020603050405020304" pitchFamily="18" charset="0"/>
              </a:rPr>
              <a:t>1</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7" name="Овал 6">
            <a:extLst>
              <a:ext uri="{FF2B5EF4-FFF2-40B4-BE49-F238E27FC236}">
                <a16:creationId xmlns:a16="http://schemas.microsoft.com/office/drawing/2014/main" id="{06DD9D70-52D6-4B55-95A7-A1B8F16AD204}"/>
              </a:ext>
            </a:extLst>
          </p:cNvPr>
          <p:cNvSpPr/>
          <p:nvPr/>
        </p:nvSpPr>
        <p:spPr>
          <a:xfrm>
            <a:off x="6480979" y="820180"/>
            <a:ext cx="914400" cy="914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800" b="1" dirty="0">
                <a:solidFill>
                  <a:srgbClr val="FF0000"/>
                </a:solidFill>
                <a:latin typeface="Times New Roman" panose="02020603050405020304" pitchFamily="18" charset="0"/>
                <a:cs typeface="Times New Roman" panose="02020603050405020304" pitchFamily="18" charset="0"/>
              </a:rPr>
              <a:t>2</a:t>
            </a:r>
            <a:endParaRPr lang="ru-RU"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58107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2566</TotalTime>
  <Words>2497</Words>
  <Application>Microsoft Office PowerPoint</Application>
  <PresentationFormat>Экран (4:3)</PresentationFormat>
  <Paragraphs>123</Paragraphs>
  <Slides>35</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35</vt:i4>
      </vt:variant>
    </vt:vector>
  </HeadingPairs>
  <TitlesOfParts>
    <vt:vector size="42" baseType="lpstr">
      <vt:lpstr>Arial</vt:lpstr>
      <vt:lpstr>Calibri</vt:lpstr>
      <vt:lpstr>Times New Roman</vt:lpstr>
      <vt:lpstr>Trebuchet MS</vt:lpstr>
      <vt:lpstr>Wingdings</vt:lpstr>
      <vt:lpstr>Wingdings 3</vt:lpstr>
      <vt:lpstr>Аспект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«Падыша дөбө мүрзөлөрү мүрзөлө»</vt:lpstr>
      <vt:lpstr>Презентация PowerPoint</vt:lpstr>
      <vt:lpstr>Презентация PowerPoint</vt:lpstr>
      <vt:lpstr>баянТомирис жөнүндө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Темага карата суроолор::</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adotaliev</dc:creator>
  <cp:lastModifiedBy>admin</cp:lastModifiedBy>
  <cp:revision>191</cp:revision>
  <dcterms:created xsi:type="dcterms:W3CDTF">2011-07-11T03:10:05Z</dcterms:created>
  <dcterms:modified xsi:type="dcterms:W3CDTF">2021-12-25T19:41:19Z</dcterms:modified>
</cp:coreProperties>
</file>