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1" r:id="rId3"/>
    <p:sldId id="260" r:id="rId4"/>
    <p:sldId id="263" r:id="rId5"/>
    <p:sldId id="259" r:id="rId6"/>
    <p:sldId id="256" r:id="rId7"/>
  </p:sldIdLst>
  <p:sldSz cx="12192000" cy="216741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85" userDrawn="1">
          <p15:clr>
            <a:srgbClr val="A4A3A4"/>
          </p15:clr>
        </p15:guide>
        <p15:guide id="2" orient="horz" pos="6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D63914"/>
    <a:srgbClr val="FF643F"/>
    <a:srgbClr val="EA451E"/>
    <a:srgbClr val="FF4215"/>
    <a:srgbClr val="FF3300"/>
    <a:srgbClr val="E13C15"/>
    <a:srgbClr val="DA0000"/>
    <a:srgbClr val="F2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70" autoAdjust="0"/>
  </p:normalViewPr>
  <p:slideViewPr>
    <p:cSldViewPr snapToGrid="0" showGuides="1">
      <p:cViewPr varScale="1">
        <p:scale>
          <a:sx n="37" d="100"/>
          <a:sy n="37" d="100"/>
        </p:scale>
        <p:origin x="3396" y="120"/>
      </p:cViewPr>
      <p:guideLst>
        <p:guide pos="3885"/>
        <p:guide orient="horz" pos="68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547135"/>
            <a:ext cx="10363200" cy="7545811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383941"/>
            <a:ext cx="9144000" cy="5232898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7F4E-D961-497A-A81E-AB217FE6289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5DFC-5F3D-47AD-AFCD-4A7D40328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454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7F4E-D961-497A-A81E-AB217FE6289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5DFC-5F3D-47AD-AFCD-4A7D40328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239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1153947"/>
            <a:ext cx="2628900" cy="1836783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153947"/>
            <a:ext cx="7734300" cy="1836783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7F4E-D961-497A-A81E-AB217FE6289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5DFC-5F3D-47AD-AFCD-4A7D40328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047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7F4E-D961-497A-A81E-AB217FE6289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5DFC-5F3D-47AD-AFCD-4A7D40328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279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5403489"/>
            <a:ext cx="10515600" cy="9015838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504620"/>
            <a:ext cx="10515600" cy="4741216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7F4E-D961-497A-A81E-AB217FE6289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5DFC-5F3D-47AD-AFCD-4A7D40328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134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5769736"/>
            <a:ext cx="5181600" cy="137520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5769736"/>
            <a:ext cx="5181600" cy="137520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7F4E-D961-497A-A81E-AB217FE6289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5DFC-5F3D-47AD-AFCD-4A7D40328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0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153952"/>
            <a:ext cx="10515600" cy="41893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5313176"/>
            <a:ext cx="5157787" cy="2603905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7917081"/>
            <a:ext cx="5157787" cy="116448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5313176"/>
            <a:ext cx="5183188" cy="2603905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7917081"/>
            <a:ext cx="5183188" cy="116448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7F4E-D961-497A-A81E-AB217FE62894}" type="datetimeFigureOut">
              <a:rPr lang="ru-RU" smtClean="0"/>
              <a:t>30.01.2024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5DFC-5F3D-47AD-AFCD-4A7D40328D9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8176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7F4E-D961-497A-A81E-AB217FE6289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5DFC-5F3D-47AD-AFCD-4A7D40328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894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7F4E-D961-497A-A81E-AB217FE6289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5DFC-5F3D-47AD-AFCD-4A7D40328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05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444942"/>
            <a:ext cx="3932237" cy="5057299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3120679"/>
            <a:ext cx="6172200" cy="1540268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6502241"/>
            <a:ext cx="3932237" cy="1204620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7F4E-D961-497A-A81E-AB217FE6289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5DFC-5F3D-47AD-AFCD-4A7D40328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692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444942"/>
            <a:ext cx="3932237" cy="5057299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3120679"/>
            <a:ext cx="6172200" cy="1540268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6502241"/>
            <a:ext cx="3932237" cy="1204620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7F4E-D961-497A-A81E-AB217FE6289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E5DFC-5F3D-47AD-AFCD-4A7D40328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59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153952"/>
            <a:ext cx="10515600" cy="4189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5769736"/>
            <a:ext cx="10515600" cy="13752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20088720"/>
            <a:ext cx="2743200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27F4E-D961-497A-A81E-AB217FE6289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20088720"/>
            <a:ext cx="4114800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20088720"/>
            <a:ext cx="2743200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E5DFC-5F3D-47AD-AFCD-4A7D40328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825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0000" y="537235"/>
            <a:ext cx="9189400" cy="1440000"/>
          </a:xfrm>
        </p:spPr>
        <p:txBody>
          <a:bodyPr>
            <a:noAutofit/>
          </a:bodyPr>
          <a:lstStyle/>
          <a:p>
            <a:pPr algn="l"/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Лучшие профессиональные </a:t>
            </a:r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практики </a:t>
            </a:r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современных педагогов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5000" y="5666012"/>
            <a:ext cx="5392980" cy="9288654"/>
          </a:xfrm>
        </p:spPr>
        <p:txBody>
          <a:bodyPr>
            <a:noAutofit/>
          </a:bodyPr>
          <a:lstStyle/>
          <a:p>
            <a:pPr indent="457200" algn="l"/>
            <a:r>
              <a:rPr lang="ru-RU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Аннотация:</a:t>
            </a:r>
          </a:p>
          <a:p>
            <a:pPr indent="457200" algn="l"/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 Сегодня в 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XXI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веке педагоги </a:t>
            </a: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используют разные методы изложения учебного и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дидактического </a:t>
            </a: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материала. К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 </a:t>
            </a: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числу наиболее интересных и эффективных можно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отнести  известный педагогам метод повествования</a:t>
            </a: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. </a:t>
            </a:r>
          </a:p>
          <a:p>
            <a:pPr indent="457200" algn="l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  <a:p>
            <a:pPr indent="457200" algn="l"/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Необходимость </a:t>
            </a: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средств для удаленных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коммуникаций в процессе обучения часто </a:t>
            </a: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недооценивают, но именно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благодаря этим средствам, сегодня имеется уникальная возможность </a:t>
            </a: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применять данный метод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 </a:t>
            </a: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в образовательной программе</a:t>
            </a: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. </a:t>
            </a:r>
            <a:r>
              <a:rPr lang="en-US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hnschrift" panose="020B0502040204020203" pitchFamily="34" charset="0"/>
              </a:rPr>
              <a:t/>
            </a:r>
            <a:br>
              <a:rPr lang="en-US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hnschrift" panose="020B0502040204020203" pitchFamily="34" charset="0"/>
              </a:rPr>
            </a:br>
            <a:endParaRPr lang="en-US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  <a:p>
            <a:pPr algn="just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35000" y="2939600"/>
            <a:ext cx="11074400" cy="1800000"/>
          </a:xfrm>
          <a:prstGeom prst="rect">
            <a:avLst/>
          </a:prstGeom>
          <a:solidFill>
            <a:srgbClr val="CC0000">
              <a:alpha val="85098"/>
            </a:srgb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b="1" dirty="0" smtClean="0">
                <a:solidFill>
                  <a:schemeClr val="bg1">
                    <a:lumMod val="95000"/>
                  </a:schemeClr>
                </a:solidFill>
                <a:latin typeface="Bahnschrift SemiBold SemiConden" panose="020B0502040204020203" pitchFamily="34" charset="0"/>
              </a:rPr>
              <a:t>Использование мессенджера в образовательном процессе</a:t>
            </a:r>
            <a:endParaRPr lang="ru-RU" sz="6000" b="1" dirty="0">
              <a:solidFill>
                <a:schemeClr val="bg1">
                  <a:lumMod val="95000"/>
                </a:schemeClr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5000" y="537235"/>
            <a:ext cx="1440000" cy="1440000"/>
          </a:xfrm>
          <a:prstGeom prst="rect">
            <a:avLst/>
          </a:prstGeom>
          <a:solidFill>
            <a:srgbClr val="CC0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6" y="814652"/>
            <a:ext cx="1131747" cy="9214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649" y="5701964"/>
            <a:ext cx="4608751" cy="6145003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6170300" y="13279444"/>
            <a:ext cx="6746969" cy="9156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Петрова Ольга </a:t>
            </a:r>
            <a:r>
              <a:rPr lang="ru-RU" sz="2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Генадьевна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676762" y="15722123"/>
            <a:ext cx="11207075" cy="5852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l"/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В данной презентации будет рассмотрен пример использования мессенджера «</a:t>
            </a:r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telegram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»</a:t>
            </a:r>
            <a:r>
              <a:rPr lang="en-US" b="1" dirty="0" smtClean="0"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для передачи дидактического материала по профилю история и обществознание, методом повествования. И раскрыта тема актуальности данного метода для современных педагогов в их практике.</a:t>
            </a:r>
          </a:p>
          <a:p>
            <a:pPr algn="just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359900" y="12475177"/>
            <a:ext cx="9189400" cy="10326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4000" b="1" dirty="0">
              <a:solidFill>
                <a:schemeClr val="tx1">
                  <a:lumMod val="75000"/>
                  <a:lumOff val="25000"/>
                </a:schemeClr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6753249" y="12052358"/>
            <a:ext cx="5581072" cy="392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just"/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hnschrift" panose="020B0502040204020203" pitchFamily="34" charset="0"/>
                <a:ea typeface="Ebrima" panose="02000000000000000000" pitchFamily="2" charset="0"/>
                <a:cs typeface="Ebrima" panose="02000000000000000000" pitchFamily="2" charset="0"/>
              </a:rPr>
              <a:t>Презентацию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hnschrift" panose="020B0502040204020203" pitchFamily="34" charset="0"/>
                <a:ea typeface="Ebrima" panose="02000000000000000000" pitchFamily="2" charset="0"/>
                <a:cs typeface="Ebrima" panose="02000000000000000000" pitchFamily="2" charset="0"/>
              </a:rPr>
              <a:t> подготовила</a:t>
            </a:r>
          </a:p>
          <a:p>
            <a:pPr indent="457200" algn="just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  <a:p>
            <a:pPr algn="just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6895571" y="12511987"/>
            <a:ext cx="5296429" cy="12452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r>
              <a:rPr lang="ru-RU" sz="25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hnschrift" panose="020B0502040204020203" pitchFamily="34" charset="0"/>
                <a:ea typeface="Ebrima" panose="02000000000000000000" pitchFamily="2" charset="0"/>
                <a:cs typeface="Ebrima" panose="02000000000000000000" pitchFamily="2" charset="0"/>
              </a:rPr>
              <a:t>Учитель первой категории</a:t>
            </a:r>
            <a:r>
              <a:rPr lang="ru-RU" sz="25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Bahnschrift" panose="020B0502040204020203" pitchFamily="34" charset="0"/>
                <a:ea typeface="Ebrima" panose="02000000000000000000" pitchFamily="2" charset="0"/>
                <a:cs typeface="Ebrima" panose="02000000000000000000" pitchFamily="2" charset="0"/>
              </a:rPr>
              <a:t/>
            </a:r>
            <a:br>
              <a:rPr lang="ru-RU" sz="25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Bahnschrift" panose="020B0502040204020203" pitchFamily="34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ru-RU" sz="25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Bahnschrift" panose="020B0502040204020203" pitchFamily="34" charset="0"/>
                <a:ea typeface="Ebrima" panose="02000000000000000000" pitchFamily="2" charset="0"/>
                <a:cs typeface="Ebrima" panose="02000000000000000000" pitchFamily="2" charset="0"/>
              </a:rPr>
              <a:t>Истории и </a:t>
            </a:r>
            <a:r>
              <a:rPr lang="ru-RU" sz="25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hnschrift" panose="020B0502040204020203" pitchFamily="34" charset="0"/>
                <a:ea typeface="Ebrima" panose="02000000000000000000" pitchFamily="2" charset="0"/>
                <a:cs typeface="Ebrima" panose="02000000000000000000" pitchFamily="2" charset="0"/>
              </a:rPr>
              <a:t>обществоведческой дисциплины</a:t>
            </a:r>
          </a:p>
          <a:p>
            <a:endParaRPr lang="ru-RU" sz="2600" i="1" dirty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3248989" y="20626022"/>
            <a:ext cx="5581072" cy="617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ahnschrift" panose="020B0502040204020203" pitchFamily="34" charset="0"/>
              </a:rPr>
              <a:t>Москва 2024</a:t>
            </a:r>
          </a:p>
          <a:p>
            <a:pPr indent="457200" algn="just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  <a:p>
            <a:pPr algn="just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00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val 30">
            <a:extLst>
              <a:ext uri="{FF2B5EF4-FFF2-40B4-BE49-F238E27FC236}">
                <a16:creationId xmlns:a16="http://schemas.microsoft.com/office/drawing/2014/main" id="{9F9215AE-5A43-465F-9BBB-9B26D5210C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3410" y="14950019"/>
            <a:ext cx="3245459" cy="3234626"/>
          </a:xfrm>
          <a:prstGeom prst="ellipse">
            <a:avLst/>
          </a:prstGeom>
          <a:solidFill>
            <a:srgbClr val="C00000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0000" y="537235"/>
            <a:ext cx="9189400" cy="1440000"/>
          </a:xfrm>
        </p:spPr>
        <p:txBody>
          <a:bodyPr>
            <a:noAutofit/>
          </a:bodyPr>
          <a:lstStyle/>
          <a:p>
            <a:pPr algn="l"/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Лучшие профессиональные </a:t>
            </a:r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практики </a:t>
            </a:r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современных педагогов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35000" y="2939600"/>
            <a:ext cx="11074400" cy="1800000"/>
          </a:xfrm>
          <a:prstGeom prst="rect">
            <a:avLst/>
          </a:prstGeom>
          <a:solidFill>
            <a:srgbClr val="CC0000">
              <a:alpha val="85098"/>
            </a:srgb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b="1" dirty="0" smtClean="0">
                <a:solidFill>
                  <a:schemeClr val="bg1">
                    <a:lumMod val="95000"/>
                  </a:schemeClr>
                </a:solidFill>
                <a:latin typeface="Bahnschrift SemiBold SemiConden" panose="020B0502040204020203" pitchFamily="34" charset="0"/>
              </a:rPr>
              <a:t>Актуальность использования </a:t>
            </a:r>
            <a:r>
              <a:rPr lang="ru-RU" sz="6000" b="1" dirty="0">
                <a:solidFill>
                  <a:schemeClr val="bg1">
                    <a:lumMod val="95000"/>
                  </a:schemeClr>
                </a:solidFill>
                <a:latin typeface="Bahnschrift SemiBold SemiConden" panose="020B0502040204020203" pitchFamily="34" charset="0"/>
              </a:rPr>
              <a:t>мессенджера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5000" y="537235"/>
            <a:ext cx="1440000" cy="1440000"/>
          </a:xfrm>
          <a:prstGeom prst="rect">
            <a:avLst/>
          </a:prstGeom>
          <a:solidFill>
            <a:srgbClr val="CC0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6" y="814652"/>
            <a:ext cx="1131747" cy="921413"/>
          </a:xfrm>
          <a:prstGeom prst="rect">
            <a:avLst/>
          </a:prstGeom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248989" y="20626022"/>
            <a:ext cx="5581072" cy="617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ahnschrift" panose="020B0502040204020203" pitchFamily="34" charset="0"/>
              </a:rPr>
              <a:t>Москва 2024</a:t>
            </a:r>
          </a:p>
          <a:p>
            <a:pPr indent="457200" algn="just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  <a:p>
            <a:pPr algn="just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7" name="Подзаголовок 2"/>
          <p:cNvSpPr txBox="1">
            <a:spLocks/>
          </p:cNvSpPr>
          <p:nvPr/>
        </p:nvSpPr>
        <p:spPr>
          <a:xfrm>
            <a:off x="492463" y="16544822"/>
            <a:ext cx="11207075" cy="3849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l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40" name="Oval 29">
            <a:extLst>
              <a:ext uri="{FF2B5EF4-FFF2-40B4-BE49-F238E27FC236}">
                <a16:creationId xmlns:a16="http://schemas.microsoft.com/office/drawing/2014/main" id="{722400C0-1CF3-45E0-B712-9EF34A3AC9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6355" y="14448071"/>
            <a:ext cx="3651819" cy="3646404"/>
          </a:xfrm>
          <a:prstGeom prst="pie">
            <a:avLst>
              <a:gd name="adj1" fmla="val 5400656"/>
              <a:gd name="adj2" fmla="val 1138281"/>
            </a:avLst>
          </a:prstGeom>
          <a:solidFill>
            <a:srgbClr val="DA0000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28">
            <a:extLst>
              <a:ext uri="{FF2B5EF4-FFF2-40B4-BE49-F238E27FC236}">
                <a16:creationId xmlns:a16="http://schemas.microsoft.com/office/drawing/2014/main" id="{AB994D52-A821-4C96-B5D6-333ACD1322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4231" y="14104302"/>
            <a:ext cx="4041927" cy="4036512"/>
          </a:xfrm>
          <a:prstGeom prst="pie">
            <a:avLst>
              <a:gd name="adj1" fmla="val 3547197"/>
              <a:gd name="adj2" fmla="val 20377078"/>
            </a:avLst>
          </a:prstGeom>
          <a:solidFill>
            <a:srgbClr val="F20000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Oval 27">
            <a:extLst>
              <a:ext uri="{FF2B5EF4-FFF2-40B4-BE49-F238E27FC236}">
                <a16:creationId xmlns:a16="http://schemas.microsoft.com/office/drawing/2014/main" id="{7A96ED71-E187-4DAA-B049-7B6361BB5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2137" y="13898414"/>
            <a:ext cx="4453703" cy="4448288"/>
          </a:xfrm>
          <a:prstGeom prst="pie">
            <a:avLst>
              <a:gd name="adj1" fmla="val 3089877"/>
              <a:gd name="adj2" fmla="val 16200000"/>
            </a:avLst>
          </a:prstGeom>
          <a:solidFill>
            <a:srgbClr val="FF4215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34">
            <a:extLst>
              <a:ext uri="{FF2B5EF4-FFF2-40B4-BE49-F238E27FC236}">
                <a16:creationId xmlns:a16="http://schemas.microsoft.com/office/drawing/2014/main" id="{E813847D-CAF3-477A-A435-B8D0D3C8EDA6}"/>
              </a:ext>
            </a:extLst>
          </p:cNvPr>
          <p:cNvSpPr>
            <a:spLocks/>
          </p:cNvSpPr>
          <p:nvPr/>
        </p:nvSpPr>
        <p:spPr bwMode="auto">
          <a:xfrm>
            <a:off x="4701950" y="14117272"/>
            <a:ext cx="4344813" cy="472550"/>
          </a:xfrm>
          <a:custGeom>
            <a:avLst/>
            <a:gdLst>
              <a:gd name="T0" fmla="*/ 0 w 675"/>
              <a:gd name="T1" fmla="*/ 84 h 84"/>
              <a:gd name="T2" fmla="*/ 167 w 675"/>
              <a:gd name="T3" fmla="*/ 0 h 84"/>
              <a:gd name="T4" fmla="*/ 675 w 675"/>
              <a:gd name="T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5" h="84">
                <a:moveTo>
                  <a:pt x="0" y="84"/>
                </a:moveTo>
                <a:lnTo>
                  <a:pt x="167" y="0"/>
                </a:lnTo>
                <a:lnTo>
                  <a:pt x="675" y="0"/>
                </a:lnTo>
              </a:path>
            </a:pathLst>
          </a:custGeom>
          <a:ln w="12700" cap="sq" cmpd="sng">
            <a:solidFill>
              <a:schemeClr val="bg1">
                <a:lumMod val="75000"/>
              </a:schemeClr>
            </a:solidFill>
            <a:round/>
            <a:headEnd type="none" w="med" len="med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latin typeface="Questrial" charset="0"/>
            </a:endParaRPr>
          </a:p>
        </p:txBody>
      </p:sp>
      <p:sp>
        <p:nvSpPr>
          <p:cNvPr id="22" name="Freeform 33">
            <a:extLst>
              <a:ext uri="{FF2B5EF4-FFF2-40B4-BE49-F238E27FC236}">
                <a16:creationId xmlns:a16="http://schemas.microsoft.com/office/drawing/2014/main" id="{2190F3FB-82ED-4BDF-B75B-649FE3FA4754}"/>
              </a:ext>
            </a:extLst>
          </p:cNvPr>
          <p:cNvSpPr>
            <a:spLocks/>
          </p:cNvSpPr>
          <p:nvPr/>
        </p:nvSpPr>
        <p:spPr bwMode="auto">
          <a:xfrm>
            <a:off x="4701950" y="15194273"/>
            <a:ext cx="4344813" cy="472550"/>
          </a:xfrm>
          <a:custGeom>
            <a:avLst/>
            <a:gdLst>
              <a:gd name="T0" fmla="*/ 0 w 675"/>
              <a:gd name="T1" fmla="*/ 84 h 84"/>
              <a:gd name="T2" fmla="*/ 167 w 675"/>
              <a:gd name="T3" fmla="*/ 0 h 84"/>
              <a:gd name="T4" fmla="*/ 675 w 675"/>
              <a:gd name="T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5" h="84">
                <a:moveTo>
                  <a:pt x="0" y="84"/>
                </a:moveTo>
                <a:lnTo>
                  <a:pt x="167" y="0"/>
                </a:lnTo>
                <a:lnTo>
                  <a:pt x="675" y="0"/>
                </a:lnTo>
              </a:path>
            </a:pathLst>
          </a:custGeom>
          <a:ln w="12700" cap="sq" cmpd="sng">
            <a:solidFill>
              <a:schemeClr val="bg1">
                <a:lumMod val="75000"/>
              </a:schemeClr>
            </a:solidFill>
            <a:round/>
            <a:headEnd type="none" w="med" len="med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latin typeface="Questrial" charset="0"/>
            </a:endParaRPr>
          </a:p>
        </p:txBody>
      </p:sp>
      <p:sp>
        <p:nvSpPr>
          <p:cNvPr id="23" name="Freeform 32">
            <a:extLst>
              <a:ext uri="{FF2B5EF4-FFF2-40B4-BE49-F238E27FC236}">
                <a16:creationId xmlns:a16="http://schemas.microsoft.com/office/drawing/2014/main" id="{2024BB0C-3C66-4566-8032-A7F9422BCB85}"/>
              </a:ext>
            </a:extLst>
          </p:cNvPr>
          <p:cNvSpPr>
            <a:spLocks/>
          </p:cNvSpPr>
          <p:nvPr/>
        </p:nvSpPr>
        <p:spPr bwMode="auto">
          <a:xfrm>
            <a:off x="4701950" y="16271273"/>
            <a:ext cx="4344813" cy="472550"/>
          </a:xfrm>
          <a:custGeom>
            <a:avLst/>
            <a:gdLst>
              <a:gd name="T0" fmla="*/ 0 w 675"/>
              <a:gd name="T1" fmla="*/ 84 h 84"/>
              <a:gd name="T2" fmla="*/ 167 w 675"/>
              <a:gd name="T3" fmla="*/ 0 h 84"/>
              <a:gd name="T4" fmla="*/ 675 w 675"/>
              <a:gd name="T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5" h="84">
                <a:moveTo>
                  <a:pt x="0" y="84"/>
                </a:moveTo>
                <a:lnTo>
                  <a:pt x="167" y="0"/>
                </a:lnTo>
                <a:lnTo>
                  <a:pt x="675" y="0"/>
                </a:lnTo>
              </a:path>
            </a:pathLst>
          </a:custGeom>
          <a:ln w="12700" cap="sq" cmpd="sng">
            <a:solidFill>
              <a:schemeClr val="bg1">
                <a:lumMod val="75000"/>
              </a:schemeClr>
            </a:solidFill>
            <a:round/>
            <a:headEnd type="none" w="med" len="med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latin typeface="Questrial" charset="0"/>
            </a:endParaRPr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16BFEDDD-7693-4916-A71D-691675A97D29}"/>
              </a:ext>
            </a:extLst>
          </p:cNvPr>
          <p:cNvSpPr>
            <a:spLocks/>
          </p:cNvSpPr>
          <p:nvPr/>
        </p:nvSpPr>
        <p:spPr bwMode="auto">
          <a:xfrm>
            <a:off x="4701950" y="17348273"/>
            <a:ext cx="4344813" cy="472550"/>
          </a:xfrm>
          <a:custGeom>
            <a:avLst/>
            <a:gdLst>
              <a:gd name="T0" fmla="*/ 0 w 675"/>
              <a:gd name="T1" fmla="*/ 84 h 84"/>
              <a:gd name="T2" fmla="*/ 167 w 675"/>
              <a:gd name="T3" fmla="*/ 0 h 84"/>
              <a:gd name="T4" fmla="*/ 675 w 675"/>
              <a:gd name="T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5" h="84">
                <a:moveTo>
                  <a:pt x="0" y="84"/>
                </a:moveTo>
                <a:lnTo>
                  <a:pt x="167" y="0"/>
                </a:lnTo>
                <a:lnTo>
                  <a:pt x="675" y="0"/>
                </a:lnTo>
              </a:path>
            </a:pathLst>
          </a:custGeom>
          <a:ln w="12700" cap="sq" cmpd="sng">
            <a:solidFill>
              <a:schemeClr val="bg1">
                <a:lumMod val="75000"/>
              </a:schemeClr>
            </a:solidFill>
            <a:round/>
            <a:headEnd type="none" w="med" len="med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latin typeface="Questrial" charset="0"/>
            </a:endParaRPr>
          </a:p>
        </p:txBody>
      </p:sp>
      <p:sp>
        <p:nvSpPr>
          <p:cNvPr id="41" name="Подзаголовок 2"/>
          <p:cNvSpPr txBox="1">
            <a:spLocks/>
          </p:cNvSpPr>
          <p:nvPr/>
        </p:nvSpPr>
        <p:spPr>
          <a:xfrm>
            <a:off x="538638" y="18726740"/>
            <a:ext cx="11207075" cy="23958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r>
              <a:rPr lang="ru-RU" sz="2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Возраст пользователей </a:t>
            </a:r>
            <a:r>
              <a:rPr lang="ru-RU" sz="2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«</a:t>
            </a:r>
            <a:r>
              <a:rPr lang="en-US" sz="26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telegram</a:t>
            </a:r>
            <a:r>
              <a:rPr lang="en-US" sz="2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»</a:t>
            </a:r>
            <a:r>
              <a:rPr lang="ru-RU" sz="2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 по данным </a:t>
            </a:r>
            <a:r>
              <a:rPr lang="en-US" sz="26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Mediascope</a:t>
            </a:r>
            <a:r>
              <a:rPr lang="en-US" sz="2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/>
            </a:r>
            <a:br>
              <a:rPr lang="en-US" sz="2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</a:br>
            <a:r>
              <a:rPr lang="ru-RU" sz="2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в 2023 г.</a:t>
            </a:r>
            <a:endParaRPr lang="ru-RU" sz="26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1022137" y="15791663"/>
            <a:ext cx="2142519" cy="15180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r>
              <a:rPr lang="ru-RU" sz="30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72 %</a:t>
            </a:r>
            <a:endParaRPr lang="ru-RU" sz="30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4" name="Подзаголовок 2"/>
          <p:cNvSpPr txBox="1">
            <a:spLocks/>
          </p:cNvSpPr>
          <p:nvPr/>
        </p:nvSpPr>
        <p:spPr>
          <a:xfrm>
            <a:off x="6010126" y="13538761"/>
            <a:ext cx="3570923" cy="669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l"/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12 – 24 (72 %)</a:t>
            </a:r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6" name="Подзаголовок 2"/>
          <p:cNvSpPr txBox="1">
            <a:spLocks/>
          </p:cNvSpPr>
          <p:nvPr/>
        </p:nvSpPr>
        <p:spPr>
          <a:xfrm>
            <a:off x="6043338" y="14602792"/>
            <a:ext cx="3570923" cy="669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l"/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25 – 44 (33 %)</a:t>
            </a:r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7" name="Подзаголовок 2"/>
          <p:cNvSpPr txBox="1">
            <a:spLocks/>
          </p:cNvSpPr>
          <p:nvPr/>
        </p:nvSpPr>
        <p:spPr>
          <a:xfrm>
            <a:off x="6071322" y="15673899"/>
            <a:ext cx="3570923" cy="669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l"/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45 – 64 (23 %)</a:t>
            </a:r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8" name="Подзаголовок 2"/>
          <p:cNvSpPr txBox="1">
            <a:spLocks/>
          </p:cNvSpPr>
          <p:nvPr/>
        </p:nvSpPr>
        <p:spPr>
          <a:xfrm>
            <a:off x="6057951" y="16739789"/>
            <a:ext cx="3570923" cy="669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l"/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65 +       (4 %)</a:t>
            </a:r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9" name="Подзаголовок 2"/>
          <p:cNvSpPr txBox="1">
            <a:spLocks/>
          </p:cNvSpPr>
          <p:nvPr/>
        </p:nvSpPr>
        <p:spPr>
          <a:xfrm>
            <a:off x="3243063" y="16804716"/>
            <a:ext cx="2142519" cy="15180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r>
              <a:rPr lang="ru-RU" sz="30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4 %</a:t>
            </a:r>
            <a:endParaRPr lang="ru-RU" sz="30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0" name="Подзаголовок 2"/>
          <p:cNvSpPr txBox="1">
            <a:spLocks/>
          </p:cNvSpPr>
          <p:nvPr/>
        </p:nvSpPr>
        <p:spPr>
          <a:xfrm>
            <a:off x="3119456" y="15888415"/>
            <a:ext cx="2142519" cy="15180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r>
              <a:rPr lang="ru-RU" sz="30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23 %</a:t>
            </a:r>
            <a:endParaRPr lang="ru-RU" sz="30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1" name="Подзаголовок 2"/>
          <p:cNvSpPr txBox="1">
            <a:spLocks/>
          </p:cNvSpPr>
          <p:nvPr/>
        </p:nvSpPr>
        <p:spPr>
          <a:xfrm>
            <a:off x="2666588" y="14807144"/>
            <a:ext cx="2142519" cy="15180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r>
              <a:rPr lang="ru-RU" sz="30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33 %</a:t>
            </a:r>
            <a:endParaRPr lang="ru-RU" sz="30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2" name="Подзаголовок 2"/>
          <p:cNvSpPr txBox="1">
            <a:spLocks/>
          </p:cNvSpPr>
          <p:nvPr/>
        </p:nvSpPr>
        <p:spPr>
          <a:xfrm>
            <a:off x="563900" y="5506121"/>
            <a:ext cx="11207075" cy="8981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l"/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Цель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учителя преподающего историю </a:t>
            </a: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и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обществознание это</a:t>
            </a: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: образование, развитие и воспитание личности школьника, способного к самоидентификации и определению своих ценностных приоритетов на основе осмысления исторического опыта своей страны и человечества в целом, активно и творчески применяющего исторические знания в учебной и социальной деятельности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. </a:t>
            </a:r>
          </a:p>
          <a:p>
            <a:pPr indent="457200" algn="l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  <a:p>
            <a:pPr indent="457200" algn="l"/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Сегодня мы живем в цифровом мире, и роль сети интернет постоянно растет. И так же растет её роль в становлении личности и формировании кругозора.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Хорошим </a:t>
            </a: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решение может стать интеграция образовательного процесса в формате повествования через мессенджер в виде блога. Использование в образовательной деятельности мессенджера метода позволяет разнообразить обучение, расширить кругозор, активизировать у учащихся познавательный интерес к дисциплине.</a:t>
            </a:r>
          </a:p>
          <a:p>
            <a:pPr indent="457200" algn="l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31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0000" y="537235"/>
            <a:ext cx="9189400" cy="1440000"/>
          </a:xfrm>
        </p:spPr>
        <p:txBody>
          <a:bodyPr>
            <a:noAutofit/>
          </a:bodyPr>
          <a:lstStyle/>
          <a:p>
            <a:pPr algn="l"/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Лучшие профессиональные </a:t>
            </a:r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практики </a:t>
            </a:r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современных педагогов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35000" y="2939600"/>
            <a:ext cx="11074400" cy="1800000"/>
          </a:xfrm>
          <a:prstGeom prst="rect">
            <a:avLst/>
          </a:prstGeom>
          <a:solidFill>
            <a:srgbClr val="CC0000">
              <a:alpha val="85098"/>
            </a:srgb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b="1" dirty="0">
                <a:solidFill>
                  <a:schemeClr val="bg1">
                    <a:lumMod val="95000"/>
                  </a:schemeClr>
                </a:solidFill>
                <a:latin typeface="Bahnschrift SemiBold SemiConden" panose="020B0502040204020203" pitchFamily="34" charset="0"/>
              </a:rPr>
              <a:t>Мотивация учащихся в изучении </a:t>
            </a:r>
            <a:br>
              <a:rPr lang="ru-RU" sz="6000" b="1" dirty="0">
                <a:solidFill>
                  <a:schemeClr val="bg1">
                    <a:lumMod val="95000"/>
                  </a:schemeClr>
                </a:solidFill>
                <a:latin typeface="Bahnschrift SemiBold SemiConden" panose="020B0502040204020203" pitchFamily="34" charset="0"/>
              </a:rPr>
            </a:br>
            <a:r>
              <a:rPr lang="ru-RU" sz="6000" b="1" dirty="0">
                <a:solidFill>
                  <a:schemeClr val="bg1">
                    <a:lumMod val="95000"/>
                  </a:schemeClr>
                </a:solidFill>
                <a:latin typeface="Bahnschrift SemiBold SemiConden" panose="020B0502040204020203" pitchFamily="34" charset="0"/>
              </a:rPr>
              <a:t>Истории и обществознания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5000" y="537235"/>
            <a:ext cx="1440000" cy="1440000"/>
          </a:xfrm>
          <a:prstGeom prst="rect">
            <a:avLst/>
          </a:prstGeom>
          <a:solidFill>
            <a:srgbClr val="CC0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6" y="814652"/>
            <a:ext cx="1131747" cy="921413"/>
          </a:xfrm>
          <a:prstGeom prst="rect">
            <a:avLst/>
          </a:prstGeom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248989" y="20626022"/>
            <a:ext cx="5581072" cy="617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ahnschrift" panose="020B0502040204020203" pitchFamily="34" charset="0"/>
              </a:rPr>
              <a:t>Москва 2024</a:t>
            </a:r>
          </a:p>
          <a:p>
            <a:pPr indent="457200" algn="just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  <a:p>
            <a:pPr algn="just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7" name="Подзаголовок 2"/>
          <p:cNvSpPr txBox="1">
            <a:spLocks/>
          </p:cNvSpPr>
          <p:nvPr/>
        </p:nvSpPr>
        <p:spPr>
          <a:xfrm>
            <a:off x="492463" y="16544822"/>
            <a:ext cx="11207075" cy="3849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l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8" name="Подзаголовок 2"/>
          <p:cNvSpPr txBox="1">
            <a:spLocks/>
          </p:cNvSpPr>
          <p:nvPr/>
        </p:nvSpPr>
        <p:spPr>
          <a:xfrm>
            <a:off x="6409136" y="7976943"/>
            <a:ext cx="4711967" cy="25681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30" name="Rectangle 24"/>
          <p:cNvSpPr/>
          <p:nvPr/>
        </p:nvSpPr>
        <p:spPr>
          <a:xfrm>
            <a:off x="6539019" y="7176920"/>
            <a:ext cx="4582085" cy="196367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5529217" y="-3491345"/>
            <a:ext cx="6746969" cy="105307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/>
              <a:t>Образовательное </a:t>
            </a:r>
            <a:r>
              <a:rPr lang="ru-RU" sz="3200" b="1" dirty="0"/>
              <a:t>путешествие</a:t>
            </a:r>
            <a:r>
              <a:rPr lang="ru-RU" sz="3200" dirty="0"/>
              <a:t> </a:t>
            </a:r>
            <a:r>
              <a:rPr lang="ru-RU" sz="3200" b="1" dirty="0"/>
              <a:t>как</a:t>
            </a:r>
            <a:r>
              <a:rPr lang="ru-RU" sz="3200" dirty="0"/>
              <a:t> </a:t>
            </a:r>
            <a:endParaRPr lang="ru-RU" sz="3200" dirty="0" smtClean="0"/>
          </a:p>
          <a:p>
            <a:r>
              <a:rPr lang="ru-RU" sz="3200" dirty="0" smtClean="0"/>
              <a:t>метод</a:t>
            </a:r>
            <a:r>
              <a:rPr lang="ru-RU" sz="3200" dirty="0"/>
              <a:t> </a:t>
            </a:r>
            <a:r>
              <a:rPr lang="ru-RU" sz="3200" b="1" dirty="0"/>
              <a:t>изучения</a:t>
            </a:r>
            <a:r>
              <a:rPr lang="ru-RU" sz="3200" dirty="0"/>
              <a:t> </a:t>
            </a:r>
            <a:r>
              <a:rPr lang="ru-RU" sz="3200" b="1" dirty="0"/>
              <a:t>истории</a:t>
            </a:r>
            <a:r>
              <a:rPr lang="ru-RU" sz="3200" dirty="0"/>
              <a:t> родного города и освоения его культурного пространства</a:t>
            </a:r>
            <a:endParaRPr lang="ru-RU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1" y="6428509"/>
            <a:ext cx="5214472" cy="11914909"/>
          </a:xfrm>
          <a:prstGeom prst="rect">
            <a:avLst/>
          </a:prstGeom>
          <a:ln>
            <a:noFill/>
          </a:ln>
          <a:effectLst>
            <a:softEdge rad="50800"/>
          </a:effectLst>
        </p:spPr>
      </p:pic>
      <p:sp>
        <p:nvSpPr>
          <p:cNvPr id="19" name="Подзаголовок 2"/>
          <p:cNvSpPr txBox="1">
            <a:spLocks/>
          </p:cNvSpPr>
          <p:nvPr/>
        </p:nvSpPr>
        <p:spPr>
          <a:xfrm>
            <a:off x="6539019" y="8088163"/>
            <a:ext cx="5148869" cy="11090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l"/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Чтение канала не является обязательным, но информация публикуемая может помочь в усвоении учебной программы. </a:t>
            </a:r>
          </a:p>
          <a:p>
            <a:pPr indent="457200" algn="l"/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Каждое место имеют свою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историю и особенности,  </a:t>
            </a: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с помощью публикаций можно рассказать о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них.</a:t>
            </a:r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  <a:p>
            <a:pPr indent="457200" algn="l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39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0000" y="537235"/>
            <a:ext cx="9189400" cy="1440000"/>
          </a:xfrm>
        </p:spPr>
        <p:txBody>
          <a:bodyPr>
            <a:noAutofit/>
          </a:bodyPr>
          <a:lstStyle/>
          <a:p>
            <a:pPr algn="l"/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Лучшие профессиональные </a:t>
            </a:r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практики </a:t>
            </a:r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современных педагогов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35000" y="2939600"/>
            <a:ext cx="11074400" cy="1800000"/>
          </a:xfrm>
          <a:prstGeom prst="rect">
            <a:avLst/>
          </a:prstGeom>
          <a:solidFill>
            <a:srgbClr val="CC0000">
              <a:alpha val="85098"/>
            </a:srgb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b="1" dirty="0">
                <a:solidFill>
                  <a:schemeClr val="bg1">
                    <a:lumMod val="95000"/>
                  </a:schemeClr>
                </a:solidFill>
                <a:latin typeface="Bahnschrift SemiBold SemiConden" panose="020B0502040204020203" pitchFamily="34" charset="0"/>
              </a:rPr>
              <a:t>Расширение кругозора учащихся происходит ненавязчиво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5000" y="537235"/>
            <a:ext cx="1440000" cy="1440000"/>
          </a:xfrm>
          <a:prstGeom prst="rect">
            <a:avLst/>
          </a:prstGeom>
          <a:solidFill>
            <a:srgbClr val="CC0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6" y="814652"/>
            <a:ext cx="1131747" cy="921413"/>
          </a:xfrm>
          <a:prstGeom prst="rect">
            <a:avLst/>
          </a:prstGeom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248989" y="20626022"/>
            <a:ext cx="5581072" cy="617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ahnschrift" panose="020B0502040204020203" pitchFamily="34" charset="0"/>
              </a:rPr>
              <a:t>Москва 2024</a:t>
            </a:r>
          </a:p>
          <a:p>
            <a:pPr indent="457200" algn="just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  <a:p>
            <a:pPr algn="just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7" name="Подзаголовок 2"/>
          <p:cNvSpPr txBox="1">
            <a:spLocks/>
          </p:cNvSpPr>
          <p:nvPr/>
        </p:nvSpPr>
        <p:spPr>
          <a:xfrm>
            <a:off x="492463" y="16544822"/>
            <a:ext cx="11207075" cy="3849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l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8" name="Подзаголовок 2"/>
          <p:cNvSpPr txBox="1">
            <a:spLocks/>
          </p:cNvSpPr>
          <p:nvPr/>
        </p:nvSpPr>
        <p:spPr>
          <a:xfrm>
            <a:off x="6409136" y="7976943"/>
            <a:ext cx="4711967" cy="25681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30" name="Rectangle 24"/>
          <p:cNvSpPr/>
          <p:nvPr/>
        </p:nvSpPr>
        <p:spPr>
          <a:xfrm>
            <a:off x="1058684" y="7204687"/>
            <a:ext cx="4582085" cy="196367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48882" y="6151545"/>
            <a:ext cx="6746969" cy="9156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Объекты внешнего мира выступают как знаки (тексты) культуры, исследования которых не ограничивается констатацией года постройки, имени архитектора, перечислением деталей.</a:t>
            </a: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591" y="6650182"/>
            <a:ext cx="5288561" cy="11736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Подзаголовок 2"/>
          <p:cNvSpPr txBox="1">
            <a:spLocks/>
          </p:cNvSpPr>
          <p:nvPr/>
        </p:nvSpPr>
        <p:spPr>
          <a:xfrm>
            <a:off x="1058684" y="8115930"/>
            <a:ext cx="5025103" cy="102708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l"/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Публикации сопровождаются тезисами и  заданиями. Можно использовать виртуальные  исторические </a:t>
            </a:r>
            <a:r>
              <a:rPr lang="ru-RU" sz="3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квесты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 , викторины.</a:t>
            </a: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/>
            </a:r>
            <a:b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</a:br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indent="457200" algn="l"/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Используя особенность психологии современных людей, я использую «</a:t>
            </a:r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telegram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»</a:t>
            </a: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в распространении дидактического материала. </a:t>
            </a:r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  <a:p>
            <a:pPr indent="457200" algn="l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54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0000" y="537235"/>
            <a:ext cx="9189400" cy="1440000"/>
          </a:xfrm>
        </p:spPr>
        <p:txBody>
          <a:bodyPr>
            <a:noAutofit/>
          </a:bodyPr>
          <a:lstStyle/>
          <a:p>
            <a:pPr algn="l"/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Лучшие профессиональные </a:t>
            </a:r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практики </a:t>
            </a:r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современных педагогов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35000" y="2939600"/>
            <a:ext cx="11074400" cy="1800000"/>
          </a:xfrm>
          <a:prstGeom prst="rect">
            <a:avLst/>
          </a:prstGeom>
          <a:solidFill>
            <a:srgbClr val="CC0000">
              <a:alpha val="85098"/>
            </a:srgb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b="1" dirty="0" smtClean="0">
                <a:solidFill>
                  <a:schemeClr val="bg1">
                    <a:lumMod val="95000"/>
                  </a:schemeClr>
                </a:solidFill>
                <a:latin typeface="Bahnschrift SemiBold SemiConden" panose="020B0502040204020203" pitchFamily="34" charset="0"/>
              </a:rPr>
              <a:t>Коммуникация с родителями учащихся</a:t>
            </a:r>
            <a:endParaRPr lang="ru-RU" sz="6000" b="1" dirty="0">
              <a:solidFill>
                <a:schemeClr val="bg1">
                  <a:lumMod val="95000"/>
                </a:schemeClr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5000" y="537235"/>
            <a:ext cx="1440000" cy="1440000"/>
          </a:xfrm>
          <a:prstGeom prst="rect">
            <a:avLst/>
          </a:prstGeom>
          <a:solidFill>
            <a:srgbClr val="CC0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6" y="814652"/>
            <a:ext cx="1131747" cy="921413"/>
          </a:xfrm>
          <a:prstGeom prst="rect">
            <a:avLst/>
          </a:prstGeom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248989" y="20626022"/>
            <a:ext cx="5581072" cy="617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ahnschrift" panose="020B0502040204020203" pitchFamily="34" charset="0"/>
              </a:rPr>
              <a:t>Москва 2024</a:t>
            </a:r>
          </a:p>
          <a:p>
            <a:pPr indent="457200" algn="just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  <a:p>
            <a:pPr algn="just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7" name="Подзаголовок 2"/>
          <p:cNvSpPr txBox="1">
            <a:spLocks/>
          </p:cNvSpPr>
          <p:nvPr/>
        </p:nvSpPr>
        <p:spPr>
          <a:xfrm>
            <a:off x="6595724" y="6133764"/>
            <a:ext cx="5291476" cy="112144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l"/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Коммуникация преподавателя (классного руководителя) с родителями учащихся происходит постоянно. Но нельзя охватить все классы и их родителей. Для решения этой проблемы, используются тот же канал. Методика заключается в том, что родители так же мотивируются и учувствуют в учебном процессе по дисциплине история и обществознание.</a:t>
            </a:r>
          </a:p>
          <a:p>
            <a:pPr indent="457200" algn="l"/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Многие родители переживают за подготовку к экзаменам. И канал помогает  им освоится в незнакомом для них вопросе.  Знакомит учеников и родителей с материалом экзамена ЕГЭ и ОГЭ по истории и обществознанию.</a:t>
            </a:r>
          </a:p>
        </p:txBody>
      </p:sp>
      <p:pic>
        <p:nvPicPr>
          <p:cNvPr id="23" name="Picture 36">
            <a:extLst>
              <a:ext uri="{FF2B5EF4-FFF2-40B4-BE49-F238E27FC236}">
                <a16:creationId xmlns:a16="http://schemas.microsoft.com/office/drawing/2014/main" id="{744B38F8-2627-4C5A-9D31-376038D15A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723225" y="7540080"/>
            <a:ext cx="12724694" cy="896100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317" y="8894618"/>
            <a:ext cx="3917610" cy="7120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2033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0000" y="537235"/>
            <a:ext cx="9189400" cy="1440000"/>
          </a:xfrm>
        </p:spPr>
        <p:txBody>
          <a:bodyPr>
            <a:noAutofit/>
          </a:bodyPr>
          <a:lstStyle/>
          <a:p>
            <a:pPr algn="l"/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Лучшие профессиональные </a:t>
            </a:r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практики </a:t>
            </a:r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современных педагогов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35000" y="2939600"/>
            <a:ext cx="11074400" cy="1800000"/>
          </a:xfrm>
          <a:prstGeom prst="rect">
            <a:avLst/>
          </a:prstGeom>
          <a:solidFill>
            <a:srgbClr val="CC0000">
              <a:alpha val="85098"/>
            </a:srgb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b="1" dirty="0" smtClean="0">
                <a:solidFill>
                  <a:schemeClr val="bg1">
                    <a:lumMod val="95000"/>
                  </a:schemeClr>
                </a:solidFill>
                <a:latin typeface="Bahnschrift SemiBold SemiConden" panose="020B0502040204020203" pitchFamily="34" charset="0"/>
              </a:rPr>
              <a:t>Итоги и ожидания от практики</a:t>
            </a:r>
          </a:p>
          <a:p>
            <a:pPr algn="l"/>
            <a:endParaRPr lang="ru-RU" sz="6000" b="1" dirty="0">
              <a:solidFill>
                <a:schemeClr val="bg1">
                  <a:lumMod val="95000"/>
                </a:schemeClr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5000" y="537235"/>
            <a:ext cx="1440000" cy="1440000"/>
          </a:xfrm>
          <a:prstGeom prst="rect">
            <a:avLst/>
          </a:prstGeom>
          <a:solidFill>
            <a:srgbClr val="CC0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6" y="814652"/>
            <a:ext cx="1131747" cy="921413"/>
          </a:xfrm>
          <a:prstGeom prst="rect">
            <a:avLst/>
          </a:prstGeom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3115678" y="9178804"/>
            <a:ext cx="5466930" cy="21633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l"/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Ожидаю привлечение большей аудитории учащихся, возросший интерес к предметам –история и обществознание.</a:t>
            </a:r>
          </a:p>
          <a:p>
            <a:pPr indent="457200" algn="l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grpSp>
        <p:nvGrpSpPr>
          <p:cNvPr id="9" name="Group 57"/>
          <p:cNvGrpSpPr/>
          <p:nvPr/>
        </p:nvGrpSpPr>
        <p:grpSpPr>
          <a:xfrm>
            <a:off x="7182203" y="6262027"/>
            <a:ext cx="4622800" cy="4672259"/>
            <a:chOff x="7043752" y="1715350"/>
            <a:chExt cx="3848105" cy="4279986"/>
          </a:xfrm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8422065" y="5769918"/>
              <a:ext cx="1767731" cy="215290"/>
            </a:xfrm>
            <a:custGeom>
              <a:avLst/>
              <a:gdLst>
                <a:gd name="T0" fmla="*/ 2272 w 3163"/>
                <a:gd name="T1" fmla="*/ 20 h 387"/>
                <a:gd name="T2" fmla="*/ 2275 w 3163"/>
                <a:gd name="T3" fmla="*/ 22 h 387"/>
                <a:gd name="T4" fmla="*/ 2275 w 3163"/>
                <a:gd name="T5" fmla="*/ 20 h 387"/>
                <a:gd name="T6" fmla="*/ 2272 w 3163"/>
                <a:gd name="T7" fmla="*/ 20 h 387"/>
                <a:gd name="T8" fmla="*/ 1165 w 3163"/>
                <a:gd name="T9" fmla="*/ 7 h 387"/>
                <a:gd name="T10" fmla="*/ 1147 w 3163"/>
                <a:gd name="T11" fmla="*/ 8 h 387"/>
                <a:gd name="T12" fmla="*/ 1168 w 3163"/>
                <a:gd name="T13" fmla="*/ 22 h 387"/>
                <a:gd name="T14" fmla="*/ 1165 w 3163"/>
                <a:gd name="T15" fmla="*/ 7 h 387"/>
                <a:gd name="T16" fmla="*/ 1581 w 3163"/>
                <a:gd name="T17" fmla="*/ 0 h 387"/>
                <a:gd name="T18" fmla="*/ 1291 w 3163"/>
                <a:gd name="T19" fmla="*/ 4 h 387"/>
                <a:gd name="T20" fmla="*/ 1311 w 3163"/>
                <a:gd name="T21" fmla="*/ 159 h 387"/>
                <a:gd name="T22" fmla="*/ 781 w 3163"/>
                <a:gd name="T23" fmla="*/ 259 h 387"/>
                <a:gd name="T24" fmla="*/ 660 w 3163"/>
                <a:gd name="T25" fmla="*/ 125 h 387"/>
                <a:gd name="T26" fmla="*/ 732 w 3163"/>
                <a:gd name="T27" fmla="*/ 31 h 387"/>
                <a:gd name="T28" fmla="*/ 0 w 3163"/>
                <a:gd name="T29" fmla="*/ 194 h 387"/>
                <a:gd name="T30" fmla="*/ 1581 w 3163"/>
                <a:gd name="T31" fmla="*/ 387 h 387"/>
                <a:gd name="T32" fmla="*/ 3163 w 3163"/>
                <a:gd name="T33" fmla="*/ 194 h 387"/>
                <a:gd name="T34" fmla="*/ 2402 w 3163"/>
                <a:gd name="T35" fmla="*/ 28 h 387"/>
                <a:gd name="T36" fmla="*/ 2418 w 3163"/>
                <a:gd name="T37" fmla="*/ 159 h 387"/>
                <a:gd name="T38" fmla="*/ 1888 w 3163"/>
                <a:gd name="T39" fmla="*/ 259 h 387"/>
                <a:gd name="T40" fmla="*/ 1767 w 3163"/>
                <a:gd name="T41" fmla="*/ 125 h 387"/>
                <a:gd name="T42" fmla="*/ 1870 w 3163"/>
                <a:gd name="T43" fmla="*/ 4 h 387"/>
                <a:gd name="T44" fmla="*/ 1581 w 3163"/>
                <a:gd name="T45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63" h="387">
                  <a:moveTo>
                    <a:pt x="2272" y="20"/>
                  </a:moveTo>
                  <a:cubicBezTo>
                    <a:pt x="2274" y="21"/>
                    <a:pt x="2275" y="22"/>
                    <a:pt x="2275" y="22"/>
                  </a:cubicBezTo>
                  <a:cubicBezTo>
                    <a:pt x="2275" y="20"/>
                    <a:pt x="2275" y="20"/>
                    <a:pt x="2275" y="20"/>
                  </a:cubicBezTo>
                  <a:cubicBezTo>
                    <a:pt x="2274" y="20"/>
                    <a:pt x="2273" y="20"/>
                    <a:pt x="2272" y="20"/>
                  </a:cubicBezTo>
                  <a:moveTo>
                    <a:pt x="1165" y="7"/>
                  </a:moveTo>
                  <a:cubicBezTo>
                    <a:pt x="1159" y="7"/>
                    <a:pt x="1153" y="8"/>
                    <a:pt x="1147" y="8"/>
                  </a:cubicBezTo>
                  <a:cubicBezTo>
                    <a:pt x="1161" y="16"/>
                    <a:pt x="1168" y="22"/>
                    <a:pt x="1168" y="22"/>
                  </a:cubicBezTo>
                  <a:cubicBezTo>
                    <a:pt x="1165" y="7"/>
                    <a:pt x="1165" y="7"/>
                    <a:pt x="1165" y="7"/>
                  </a:cubicBezTo>
                  <a:moveTo>
                    <a:pt x="1581" y="0"/>
                  </a:moveTo>
                  <a:cubicBezTo>
                    <a:pt x="1482" y="0"/>
                    <a:pt x="1385" y="2"/>
                    <a:pt x="1291" y="4"/>
                  </a:cubicBezTo>
                  <a:cubicBezTo>
                    <a:pt x="1311" y="159"/>
                    <a:pt x="1311" y="159"/>
                    <a:pt x="1311" y="159"/>
                  </a:cubicBezTo>
                  <a:cubicBezTo>
                    <a:pt x="1311" y="159"/>
                    <a:pt x="978" y="259"/>
                    <a:pt x="781" y="259"/>
                  </a:cubicBezTo>
                  <a:cubicBezTo>
                    <a:pt x="668" y="259"/>
                    <a:pt x="599" y="227"/>
                    <a:pt x="660" y="125"/>
                  </a:cubicBezTo>
                  <a:cubicBezTo>
                    <a:pt x="683" y="87"/>
                    <a:pt x="707" y="56"/>
                    <a:pt x="732" y="31"/>
                  </a:cubicBezTo>
                  <a:cubicBezTo>
                    <a:pt x="292" y="65"/>
                    <a:pt x="0" y="125"/>
                    <a:pt x="0" y="194"/>
                  </a:cubicBezTo>
                  <a:cubicBezTo>
                    <a:pt x="0" y="300"/>
                    <a:pt x="708" y="387"/>
                    <a:pt x="1581" y="387"/>
                  </a:cubicBezTo>
                  <a:cubicBezTo>
                    <a:pt x="2455" y="387"/>
                    <a:pt x="3163" y="300"/>
                    <a:pt x="3163" y="194"/>
                  </a:cubicBezTo>
                  <a:cubicBezTo>
                    <a:pt x="3163" y="124"/>
                    <a:pt x="2858" y="62"/>
                    <a:pt x="2402" y="28"/>
                  </a:cubicBezTo>
                  <a:cubicBezTo>
                    <a:pt x="2418" y="159"/>
                    <a:pt x="2418" y="159"/>
                    <a:pt x="2418" y="159"/>
                  </a:cubicBezTo>
                  <a:cubicBezTo>
                    <a:pt x="2418" y="159"/>
                    <a:pt x="2086" y="259"/>
                    <a:pt x="1888" y="259"/>
                  </a:cubicBezTo>
                  <a:cubicBezTo>
                    <a:pt x="1775" y="259"/>
                    <a:pt x="1706" y="227"/>
                    <a:pt x="1767" y="125"/>
                  </a:cubicBezTo>
                  <a:cubicBezTo>
                    <a:pt x="1800" y="71"/>
                    <a:pt x="1834" y="32"/>
                    <a:pt x="1870" y="4"/>
                  </a:cubicBezTo>
                  <a:cubicBezTo>
                    <a:pt x="1776" y="2"/>
                    <a:pt x="1680" y="0"/>
                    <a:pt x="1581" y="0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7350189" y="3948614"/>
              <a:ext cx="1125127" cy="522053"/>
            </a:xfrm>
            <a:custGeom>
              <a:avLst/>
              <a:gdLst>
                <a:gd name="T0" fmla="*/ 923 w 2013"/>
                <a:gd name="T1" fmla="*/ 938 h 938"/>
                <a:gd name="T2" fmla="*/ 658 w 2013"/>
                <a:gd name="T3" fmla="*/ 896 h 938"/>
                <a:gd name="T4" fmla="*/ 14 w 2013"/>
                <a:gd name="T5" fmla="*/ 118 h 938"/>
                <a:gd name="T6" fmla="*/ 63 w 2013"/>
                <a:gd name="T7" fmla="*/ 15 h 938"/>
                <a:gd name="T8" fmla="*/ 166 w 2013"/>
                <a:gd name="T9" fmla="*/ 64 h 938"/>
                <a:gd name="T10" fmla="*/ 710 w 2013"/>
                <a:gd name="T11" fmla="*/ 743 h 938"/>
                <a:gd name="T12" fmla="*/ 1878 w 2013"/>
                <a:gd name="T13" fmla="*/ 399 h 938"/>
                <a:gd name="T14" fmla="*/ 1989 w 2013"/>
                <a:gd name="T15" fmla="*/ 423 h 938"/>
                <a:gd name="T16" fmla="*/ 1965 w 2013"/>
                <a:gd name="T17" fmla="*/ 534 h 938"/>
                <a:gd name="T18" fmla="*/ 923 w 2013"/>
                <a:gd name="T19" fmla="*/ 938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3" h="938">
                  <a:moveTo>
                    <a:pt x="923" y="938"/>
                  </a:moveTo>
                  <a:cubicBezTo>
                    <a:pt x="833" y="938"/>
                    <a:pt x="744" y="925"/>
                    <a:pt x="658" y="896"/>
                  </a:cubicBezTo>
                  <a:cubicBezTo>
                    <a:pt x="376" y="799"/>
                    <a:pt x="165" y="544"/>
                    <a:pt x="14" y="118"/>
                  </a:cubicBezTo>
                  <a:cubicBezTo>
                    <a:pt x="0" y="76"/>
                    <a:pt x="22" y="30"/>
                    <a:pt x="63" y="15"/>
                  </a:cubicBezTo>
                  <a:cubicBezTo>
                    <a:pt x="105" y="0"/>
                    <a:pt x="151" y="22"/>
                    <a:pt x="166" y="64"/>
                  </a:cubicBezTo>
                  <a:cubicBezTo>
                    <a:pt x="300" y="441"/>
                    <a:pt x="478" y="664"/>
                    <a:pt x="710" y="743"/>
                  </a:cubicBezTo>
                  <a:cubicBezTo>
                    <a:pt x="991" y="839"/>
                    <a:pt x="1362" y="730"/>
                    <a:pt x="1878" y="399"/>
                  </a:cubicBezTo>
                  <a:cubicBezTo>
                    <a:pt x="1916" y="375"/>
                    <a:pt x="1965" y="386"/>
                    <a:pt x="1989" y="423"/>
                  </a:cubicBezTo>
                  <a:cubicBezTo>
                    <a:pt x="2013" y="461"/>
                    <a:pt x="2003" y="510"/>
                    <a:pt x="1965" y="534"/>
                  </a:cubicBezTo>
                  <a:cubicBezTo>
                    <a:pt x="1659" y="731"/>
                    <a:pt x="1281" y="938"/>
                    <a:pt x="923" y="938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8697139" y="4645120"/>
              <a:ext cx="457696" cy="1350216"/>
            </a:xfrm>
            <a:custGeom>
              <a:avLst/>
              <a:gdLst>
                <a:gd name="T0" fmla="*/ 539 w 819"/>
                <a:gd name="T1" fmla="*/ 0 h 2426"/>
                <a:gd name="T2" fmla="*/ 482 w 819"/>
                <a:gd name="T3" fmla="*/ 936 h 2426"/>
                <a:gd name="T4" fmla="*/ 676 w 819"/>
                <a:gd name="T5" fmla="*/ 2043 h 2426"/>
                <a:gd name="T6" fmla="*/ 168 w 819"/>
                <a:gd name="T7" fmla="*/ 2146 h 2426"/>
                <a:gd name="T8" fmla="*/ 819 w 819"/>
                <a:gd name="T9" fmla="*/ 2180 h 2426"/>
                <a:gd name="T10" fmla="*/ 664 w 819"/>
                <a:gd name="T11" fmla="*/ 936 h 2426"/>
                <a:gd name="T12" fmla="*/ 819 w 819"/>
                <a:gd name="T13" fmla="*/ 85 h 2426"/>
                <a:gd name="T14" fmla="*/ 539 w 819"/>
                <a:gd name="T15" fmla="*/ 0 h 2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9" h="2426">
                  <a:moveTo>
                    <a:pt x="539" y="0"/>
                  </a:moveTo>
                  <a:cubicBezTo>
                    <a:pt x="482" y="936"/>
                    <a:pt x="482" y="936"/>
                    <a:pt x="482" y="936"/>
                  </a:cubicBezTo>
                  <a:cubicBezTo>
                    <a:pt x="676" y="2043"/>
                    <a:pt x="676" y="2043"/>
                    <a:pt x="676" y="2043"/>
                  </a:cubicBezTo>
                  <a:cubicBezTo>
                    <a:pt x="676" y="2043"/>
                    <a:pt x="373" y="1804"/>
                    <a:pt x="168" y="2146"/>
                  </a:cubicBezTo>
                  <a:cubicBezTo>
                    <a:pt x="0" y="2426"/>
                    <a:pt x="819" y="2180"/>
                    <a:pt x="819" y="2180"/>
                  </a:cubicBezTo>
                  <a:cubicBezTo>
                    <a:pt x="664" y="936"/>
                    <a:pt x="664" y="936"/>
                    <a:pt x="664" y="936"/>
                  </a:cubicBezTo>
                  <a:cubicBezTo>
                    <a:pt x="819" y="85"/>
                    <a:pt x="819" y="85"/>
                    <a:pt x="819" y="85"/>
                  </a:cubicBezTo>
                  <a:cubicBezTo>
                    <a:pt x="539" y="0"/>
                    <a:pt x="539" y="0"/>
                    <a:pt x="539" y="0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9315894" y="4645120"/>
              <a:ext cx="457696" cy="1350216"/>
            </a:xfrm>
            <a:custGeom>
              <a:avLst/>
              <a:gdLst>
                <a:gd name="T0" fmla="*/ 539 w 819"/>
                <a:gd name="T1" fmla="*/ 0 h 2426"/>
                <a:gd name="T2" fmla="*/ 482 w 819"/>
                <a:gd name="T3" fmla="*/ 936 h 2426"/>
                <a:gd name="T4" fmla="*/ 676 w 819"/>
                <a:gd name="T5" fmla="*/ 2043 h 2426"/>
                <a:gd name="T6" fmla="*/ 168 w 819"/>
                <a:gd name="T7" fmla="*/ 2146 h 2426"/>
                <a:gd name="T8" fmla="*/ 819 w 819"/>
                <a:gd name="T9" fmla="*/ 2180 h 2426"/>
                <a:gd name="T10" fmla="*/ 665 w 819"/>
                <a:gd name="T11" fmla="*/ 936 h 2426"/>
                <a:gd name="T12" fmla="*/ 819 w 819"/>
                <a:gd name="T13" fmla="*/ 85 h 2426"/>
                <a:gd name="T14" fmla="*/ 539 w 819"/>
                <a:gd name="T15" fmla="*/ 0 h 2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9" h="2426">
                  <a:moveTo>
                    <a:pt x="539" y="0"/>
                  </a:moveTo>
                  <a:cubicBezTo>
                    <a:pt x="482" y="936"/>
                    <a:pt x="482" y="936"/>
                    <a:pt x="482" y="936"/>
                  </a:cubicBezTo>
                  <a:cubicBezTo>
                    <a:pt x="676" y="2043"/>
                    <a:pt x="676" y="2043"/>
                    <a:pt x="676" y="2043"/>
                  </a:cubicBezTo>
                  <a:cubicBezTo>
                    <a:pt x="676" y="2043"/>
                    <a:pt x="374" y="1804"/>
                    <a:pt x="168" y="2146"/>
                  </a:cubicBezTo>
                  <a:cubicBezTo>
                    <a:pt x="0" y="2426"/>
                    <a:pt x="819" y="2180"/>
                    <a:pt x="819" y="2180"/>
                  </a:cubicBezTo>
                  <a:cubicBezTo>
                    <a:pt x="665" y="936"/>
                    <a:pt x="665" y="936"/>
                    <a:pt x="665" y="936"/>
                  </a:cubicBezTo>
                  <a:cubicBezTo>
                    <a:pt x="819" y="85"/>
                    <a:pt x="819" y="85"/>
                    <a:pt x="819" y="85"/>
                  </a:cubicBezTo>
                  <a:cubicBezTo>
                    <a:pt x="539" y="0"/>
                    <a:pt x="539" y="0"/>
                    <a:pt x="539" y="0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7974497" y="4350771"/>
              <a:ext cx="64685" cy="17315"/>
            </a:xfrm>
            <a:custGeom>
              <a:avLst/>
              <a:gdLst>
                <a:gd name="T0" fmla="*/ 116 w 116"/>
                <a:gd name="T1" fmla="*/ 0 h 31"/>
                <a:gd name="T2" fmla="*/ 0 w 116"/>
                <a:gd name="T3" fmla="*/ 31 h 31"/>
                <a:gd name="T4" fmla="*/ 0 w 116"/>
                <a:gd name="T5" fmla="*/ 31 h 31"/>
                <a:gd name="T6" fmla="*/ 116 w 116"/>
                <a:gd name="T7" fmla="*/ 0 h 31"/>
                <a:gd name="T8" fmla="*/ 116 w 116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31">
                  <a:moveTo>
                    <a:pt x="116" y="0"/>
                  </a:moveTo>
                  <a:cubicBezTo>
                    <a:pt x="76" y="12"/>
                    <a:pt x="38" y="23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38" y="23"/>
                    <a:pt x="76" y="13"/>
                    <a:pt x="116" y="0"/>
                  </a:cubicBezTo>
                  <a:cubicBezTo>
                    <a:pt x="116" y="0"/>
                    <a:pt x="116" y="0"/>
                    <a:pt x="116" y="0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7974497" y="4350771"/>
              <a:ext cx="115649" cy="99641"/>
            </a:xfrm>
            <a:custGeom>
              <a:avLst/>
              <a:gdLst>
                <a:gd name="T0" fmla="*/ 116 w 207"/>
                <a:gd name="T1" fmla="*/ 0 h 179"/>
                <a:gd name="T2" fmla="*/ 0 w 207"/>
                <a:gd name="T3" fmla="*/ 31 h 179"/>
                <a:gd name="T4" fmla="*/ 80 w 207"/>
                <a:gd name="T5" fmla="*/ 179 h 179"/>
                <a:gd name="T6" fmla="*/ 207 w 207"/>
                <a:gd name="T7" fmla="*/ 141 h 179"/>
                <a:gd name="T8" fmla="*/ 116 w 207"/>
                <a:gd name="T9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79">
                  <a:moveTo>
                    <a:pt x="116" y="0"/>
                  </a:moveTo>
                  <a:cubicBezTo>
                    <a:pt x="76" y="13"/>
                    <a:pt x="38" y="23"/>
                    <a:pt x="0" y="31"/>
                  </a:cubicBezTo>
                  <a:cubicBezTo>
                    <a:pt x="23" y="82"/>
                    <a:pt x="50" y="132"/>
                    <a:pt x="80" y="179"/>
                  </a:cubicBezTo>
                  <a:cubicBezTo>
                    <a:pt x="122" y="168"/>
                    <a:pt x="165" y="155"/>
                    <a:pt x="207" y="141"/>
                  </a:cubicBezTo>
                  <a:cubicBezTo>
                    <a:pt x="173" y="96"/>
                    <a:pt x="143" y="49"/>
                    <a:pt x="116" y="0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/>
          </p:nvSpPr>
          <p:spPr bwMode="auto">
            <a:xfrm>
              <a:off x="9600115" y="4842768"/>
              <a:ext cx="138191" cy="111728"/>
            </a:xfrm>
            <a:custGeom>
              <a:avLst/>
              <a:gdLst>
                <a:gd name="T0" fmla="*/ 247 w 247"/>
                <a:gd name="T1" fmla="*/ 76 h 201"/>
                <a:gd name="T2" fmla="*/ 225 w 247"/>
                <a:gd name="T3" fmla="*/ 201 h 201"/>
                <a:gd name="T4" fmla="*/ 225 w 247"/>
                <a:gd name="T5" fmla="*/ 201 h 201"/>
                <a:gd name="T6" fmla="*/ 247 w 247"/>
                <a:gd name="T7" fmla="*/ 76 h 201"/>
                <a:gd name="T8" fmla="*/ 247 w 247"/>
                <a:gd name="T9" fmla="*/ 76 h 201"/>
                <a:gd name="T10" fmla="*/ 9 w 247"/>
                <a:gd name="T11" fmla="*/ 0 h 201"/>
                <a:gd name="T12" fmla="*/ 9 w 247"/>
                <a:gd name="T13" fmla="*/ 0 h 201"/>
                <a:gd name="T14" fmla="*/ 0 w 247"/>
                <a:gd name="T15" fmla="*/ 140 h 201"/>
                <a:gd name="T16" fmla="*/ 0 w 247"/>
                <a:gd name="T17" fmla="*/ 140 h 201"/>
                <a:gd name="T18" fmla="*/ 9 w 247"/>
                <a:gd name="T1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7" h="201">
                  <a:moveTo>
                    <a:pt x="247" y="76"/>
                  </a:moveTo>
                  <a:cubicBezTo>
                    <a:pt x="225" y="201"/>
                    <a:pt x="225" y="201"/>
                    <a:pt x="225" y="201"/>
                  </a:cubicBezTo>
                  <a:cubicBezTo>
                    <a:pt x="225" y="201"/>
                    <a:pt x="225" y="201"/>
                    <a:pt x="225" y="201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7" y="76"/>
                    <a:pt x="247" y="76"/>
                    <a:pt x="247" y="76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9600115" y="4826107"/>
              <a:ext cx="138191" cy="128390"/>
            </a:xfrm>
            <a:custGeom>
              <a:avLst/>
              <a:gdLst>
                <a:gd name="T0" fmla="*/ 74 w 247"/>
                <a:gd name="T1" fmla="*/ 0 h 231"/>
                <a:gd name="T2" fmla="*/ 9 w 247"/>
                <a:gd name="T3" fmla="*/ 30 h 231"/>
                <a:gd name="T4" fmla="*/ 0 w 247"/>
                <a:gd name="T5" fmla="*/ 170 h 231"/>
                <a:gd name="T6" fmla="*/ 74 w 247"/>
                <a:gd name="T7" fmla="*/ 137 h 231"/>
                <a:gd name="T8" fmla="*/ 225 w 247"/>
                <a:gd name="T9" fmla="*/ 231 h 231"/>
                <a:gd name="T10" fmla="*/ 247 w 247"/>
                <a:gd name="T11" fmla="*/ 106 h 231"/>
                <a:gd name="T12" fmla="*/ 74 w 247"/>
                <a:gd name="T13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231">
                  <a:moveTo>
                    <a:pt x="74" y="0"/>
                  </a:moveTo>
                  <a:cubicBezTo>
                    <a:pt x="53" y="11"/>
                    <a:pt x="31" y="21"/>
                    <a:pt x="9" y="30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5" y="159"/>
                    <a:pt x="50" y="149"/>
                    <a:pt x="74" y="137"/>
                  </a:cubicBezTo>
                  <a:cubicBezTo>
                    <a:pt x="121" y="173"/>
                    <a:pt x="172" y="204"/>
                    <a:pt x="225" y="231"/>
                  </a:cubicBezTo>
                  <a:cubicBezTo>
                    <a:pt x="247" y="106"/>
                    <a:pt x="247" y="106"/>
                    <a:pt x="247" y="106"/>
                  </a:cubicBezTo>
                  <a:cubicBezTo>
                    <a:pt x="186" y="77"/>
                    <a:pt x="128" y="41"/>
                    <a:pt x="74" y="0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9117265" y="4826107"/>
              <a:ext cx="13068" cy="71872"/>
            </a:xfrm>
            <a:custGeom>
              <a:avLst/>
              <a:gdLst>
                <a:gd name="T0" fmla="*/ 23 w 23"/>
                <a:gd name="T1" fmla="*/ 0 h 129"/>
                <a:gd name="T2" fmla="*/ 0 w 23"/>
                <a:gd name="T3" fmla="*/ 129 h 129"/>
                <a:gd name="T4" fmla="*/ 0 w 23"/>
                <a:gd name="T5" fmla="*/ 129 h 129"/>
                <a:gd name="T6" fmla="*/ 23 w 23"/>
                <a:gd name="T7" fmla="*/ 0 h 129"/>
                <a:gd name="T8" fmla="*/ 23 w 23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29">
                  <a:moveTo>
                    <a:pt x="23" y="0"/>
                  </a:moveTo>
                  <a:cubicBezTo>
                    <a:pt x="0" y="129"/>
                    <a:pt x="0" y="129"/>
                    <a:pt x="0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8978748" y="4820553"/>
              <a:ext cx="151586" cy="143417"/>
            </a:xfrm>
            <a:custGeom>
              <a:avLst/>
              <a:gdLst>
                <a:gd name="T0" fmla="*/ 252 w 271"/>
                <a:gd name="T1" fmla="*/ 0 h 258"/>
                <a:gd name="T2" fmla="*/ 8 w 271"/>
                <a:gd name="T3" fmla="*/ 118 h 258"/>
                <a:gd name="T4" fmla="*/ 0 w 271"/>
                <a:gd name="T5" fmla="*/ 258 h 258"/>
                <a:gd name="T6" fmla="*/ 248 w 271"/>
                <a:gd name="T7" fmla="*/ 139 h 258"/>
                <a:gd name="T8" fmla="*/ 271 w 271"/>
                <a:gd name="T9" fmla="*/ 10 h 258"/>
                <a:gd name="T10" fmla="*/ 252 w 271"/>
                <a:gd name="T11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1" h="258">
                  <a:moveTo>
                    <a:pt x="252" y="0"/>
                  </a:moveTo>
                  <a:cubicBezTo>
                    <a:pt x="176" y="51"/>
                    <a:pt x="94" y="91"/>
                    <a:pt x="8" y="118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87" y="231"/>
                    <a:pt x="171" y="191"/>
                    <a:pt x="248" y="139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265" y="6"/>
                    <a:pt x="258" y="3"/>
                    <a:pt x="252" y="0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8025786" y="2940770"/>
              <a:ext cx="2741926" cy="1935975"/>
            </a:xfrm>
            <a:custGeom>
              <a:avLst/>
              <a:gdLst>
                <a:gd name="T0" fmla="*/ 4906 w 4906"/>
                <a:gd name="T1" fmla="*/ 2317 h 3479"/>
                <a:gd name="T2" fmla="*/ 4562 w 4906"/>
                <a:gd name="T3" fmla="*/ 1671 h 3479"/>
                <a:gd name="T4" fmla="*/ 4604 w 4906"/>
                <a:gd name="T5" fmla="*/ 1417 h 3479"/>
                <a:gd name="T6" fmla="*/ 3815 w 4906"/>
                <a:gd name="T7" fmla="*/ 628 h 3479"/>
                <a:gd name="T8" fmla="*/ 3574 w 4906"/>
                <a:gd name="T9" fmla="*/ 665 h 3479"/>
                <a:gd name="T10" fmla="*/ 2656 w 4906"/>
                <a:gd name="T11" fmla="*/ 0 h 3479"/>
                <a:gd name="T12" fmla="*/ 1858 w 4906"/>
                <a:gd name="T13" fmla="*/ 421 h 3479"/>
                <a:gd name="T14" fmla="*/ 1616 w 4906"/>
                <a:gd name="T15" fmla="*/ 384 h 3479"/>
                <a:gd name="T16" fmla="*/ 814 w 4906"/>
                <a:gd name="T17" fmla="*/ 1070 h 3479"/>
                <a:gd name="T18" fmla="*/ 0 w 4906"/>
                <a:gd name="T19" fmla="*/ 2025 h 3479"/>
                <a:gd name="T20" fmla="*/ 636 w 4906"/>
                <a:gd name="T21" fmla="*/ 2934 h 3479"/>
                <a:gd name="T22" fmla="*/ 1418 w 4906"/>
                <a:gd name="T23" fmla="*/ 3438 h 3479"/>
                <a:gd name="T24" fmla="*/ 1950 w 4906"/>
                <a:gd name="T25" fmla="*/ 3253 h 3479"/>
                <a:gd name="T26" fmla="*/ 2434 w 4906"/>
                <a:gd name="T27" fmla="*/ 3391 h 3479"/>
                <a:gd name="T28" fmla="*/ 2903 w 4906"/>
                <a:gd name="T29" fmla="*/ 3262 h 3479"/>
                <a:gd name="T30" fmla="*/ 3468 w 4906"/>
                <a:gd name="T31" fmla="*/ 3479 h 3479"/>
                <a:gd name="T32" fmla="*/ 4175 w 4906"/>
                <a:gd name="T33" fmla="*/ 3096 h 3479"/>
                <a:gd name="T34" fmla="*/ 4906 w 4906"/>
                <a:gd name="T35" fmla="*/ 2317 h 3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06" h="3479">
                  <a:moveTo>
                    <a:pt x="4906" y="2317"/>
                  </a:moveTo>
                  <a:cubicBezTo>
                    <a:pt x="4906" y="2048"/>
                    <a:pt x="4769" y="1811"/>
                    <a:pt x="4562" y="1671"/>
                  </a:cubicBezTo>
                  <a:cubicBezTo>
                    <a:pt x="4589" y="1591"/>
                    <a:pt x="4604" y="1506"/>
                    <a:pt x="4604" y="1417"/>
                  </a:cubicBezTo>
                  <a:cubicBezTo>
                    <a:pt x="4604" y="981"/>
                    <a:pt x="4251" y="628"/>
                    <a:pt x="3815" y="628"/>
                  </a:cubicBezTo>
                  <a:cubicBezTo>
                    <a:pt x="3731" y="628"/>
                    <a:pt x="3650" y="641"/>
                    <a:pt x="3574" y="665"/>
                  </a:cubicBezTo>
                  <a:cubicBezTo>
                    <a:pt x="3447" y="279"/>
                    <a:pt x="3084" y="0"/>
                    <a:pt x="2656" y="0"/>
                  </a:cubicBezTo>
                  <a:cubicBezTo>
                    <a:pt x="2325" y="0"/>
                    <a:pt x="2032" y="167"/>
                    <a:pt x="1858" y="421"/>
                  </a:cubicBezTo>
                  <a:cubicBezTo>
                    <a:pt x="1782" y="397"/>
                    <a:pt x="1700" y="384"/>
                    <a:pt x="1616" y="384"/>
                  </a:cubicBezTo>
                  <a:cubicBezTo>
                    <a:pt x="1210" y="384"/>
                    <a:pt x="874" y="681"/>
                    <a:pt x="814" y="1070"/>
                  </a:cubicBezTo>
                  <a:cubicBezTo>
                    <a:pt x="352" y="1143"/>
                    <a:pt x="0" y="1543"/>
                    <a:pt x="0" y="2025"/>
                  </a:cubicBezTo>
                  <a:cubicBezTo>
                    <a:pt x="0" y="2443"/>
                    <a:pt x="265" y="2799"/>
                    <a:pt x="636" y="2934"/>
                  </a:cubicBezTo>
                  <a:cubicBezTo>
                    <a:pt x="771" y="3231"/>
                    <a:pt x="1071" y="3438"/>
                    <a:pt x="1418" y="3438"/>
                  </a:cubicBezTo>
                  <a:cubicBezTo>
                    <a:pt x="1619" y="3438"/>
                    <a:pt x="1804" y="3369"/>
                    <a:pt x="1950" y="3253"/>
                  </a:cubicBezTo>
                  <a:cubicBezTo>
                    <a:pt x="2090" y="3341"/>
                    <a:pt x="2256" y="3391"/>
                    <a:pt x="2434" y="3391"/>
                  </a:cubicBezTo>
                  <a:cubicBezTo>
                    <a:pt x="2605" y="3391"/>
                    <a:pt x="2766" y="3344"/>
                    <a:pt x="2903" y="3262"/>
                  </a:cubicBezTo>
                  <a:cubicBezTo>
                    <a:pt x="3053" y="3397"/>
                    <a:pt x="3251" y="3479"/>
                    <a:pt x="3468" y="3479"/>
                  </a:cubicBezTo>
                  <a:cubicBezTo>
                    <a:pt x="3765" y="3479"/>
                    <a:pt x="4025" y="3327"/>
                    <a:pt x="4175" y="3096"/>
                  </a:cubicBezTo>
                  <a:cubicBezTo>
                    <a:pt x="4583" y="3070"/>
                    <a:pt x="4906" y="2731"/>
                    <a:pt x="4906" y="2317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Freeform 16"/>
            <p:cNvSpPr>
              <a:spLocks noEditPoints="1"/>
            </p:cNvSpPr>
            <p:nvPr/>
          </p:nvSpPr>
          <p:spPr bwMode="auto">
            <a:xfrm>
              <a:off x="7966983" y="2882946"/>
              <a:ext cx="2858881" cy="2052276"/>
            </a:xfrm>
            <a:custGeom>
              <a:avLst/>
              <a:gdLst>
                <a:gd name="T0" fmla="*/ 3573 w 5115"/>
                <a:gd name="T1" fmla="*/ 3688 h 3688"/>
                <a:gd name="T2" fmla="*/ 2996 w 5115"/>
                <a:gd name="T3" fmla="*/ 3492 h 3688"/>
                <a:gd name="T4" fmla="*/ 2539 w 5115"/>
                <a:gd name="T5" fmla="*/ 3600 h 3688"/>
                <a:gd name="T6" fmla="*/ 2062 w 5115"/>
                <a:gd name="T7" fmla="*/ 3482 h 3688"/>
                <a:gd name="T8" fmla="*/ 1523 w 5115"/>
                <a:gd name="T9" fmla="*/ 3646 h 3688"/>
                <a:gd name="T10" fmla="*/ 665 w 5115"/>
                <a:gd name="T11" fmla="*/ 3120 h 3688"/>
                <a:gd name="T12" fmla="*/ 0 w 5115"/>
                <a:gd name="T13" fmla="*/ 2129 h 3688"/>
                <a:gd name="T14" fmla="*/ 259 w 5115"/>
                <a:gd name="T15" fmla="*/ 1430 h 3688"/>
                <a:gd name="T16" fmla="*/ 830 w 5115"/>
                <a:gd name="T17" fmla="*/ 1085 h 3688"/>
                <a:gd name="T18" fmla="*/ 1122 w 5115"/>
                <a:gd name="T19" fmla="*/ 606 h 3688"/>
                <a:gd name="T20" fmla="*/ 1721 w 5115"/>
                <a:gd name="T21" fmla="*/ 383 h 3688"/>
                <a:gd name="T22" fmla="*/ 1921 w 5115"/>
                <a:gd name="T23" fmla="*/ 405 h 3688"/>
                <a:gd name="T24" fmla="*/ 2761 w 5115"/>
                <a:gd name="T25" fmla="*/ 0 h 3688"/>
                <a:gd name="T26" fmla="*/ 3744 w 5115"/>
                <a:gd name="T27" fmla="*/ 645 h 3688"/>
                <a:gd name="T28" fmla="*/ 3920 w 5115"/>
                <a:gd name="T29" fmla="*/ 627 h 3688"/>
                <a:gd name="T30" fmla="*/ 4814 w 5115"/>
                <a:gd name="T31" fmla="*/ 1521 h 3688"/>
                <a:gd name="T32" fmla="*/ 4788 w 5115"/>
                <a:gd name="T33" fmla="*/ 1734 h 3688"/>
                <a:gd name="T34" fmla="*/ 5115 w 5115"/>
                <a:gd name="T35" fmla="*/ 2421 h 3688"/>
                <a:gd name="T36" fmla="*/ 4338 w 5115"/>
                <a:gd name="T37" fmla="*/ 3299 h 3688"/>
                <a:gd name="T38" fmla="*/ 3573 w 5115"/>
                <a:gd name="T39" fmla="*/ 3688 h 3688"/>
                <a:gd name="T40" fmla="*/ 3021 w 5115"/>
                <a:gd name="T41" fmla="*/ 3236 h 3688"/>
                <a:gd name="T42" fmla="*/ 3078 w 5115"/>
                <a:gd name="T43" fmla="*/ 3288 h 3688"/>
                <a:gd name="T44" fmla="*/ 3573 w 5115"/>
                <a:gd name="T45" fmla="*/ 3479 h 3688"/>
                <a:gd name="T46" fmla="*/ 4192 w 5115"/>
                <a:gd name="T47" fmla="*/ 3143 h 3688"/>
                <a:gd name="T48" fmla="*/ 4221 w 5115"/>
                <a:gd name="T49" fmla="*/ 3099 h 3688"/>
                <a:gd name="T50" fmla="*/ 4273 w 5115"/>
                <a:gd name="T51" fmla="*/ 3095 h 3688"/>
                <a:gd name="T52" fmla="*/ 4906 w 5115"/>
                <a:gd name="T53" fmla="*/ 2421 h 3688"/>
                <a:gd name="T54" fmla="*/ 4609 w 5115"/>
                <a:gd name="T55" fmla="*/ 1861 h 3688"/>
                <a:gd name="T56" fmla="*/ 4543 w 5115"/>
                <a:gd name="T57" fmla="*/ 1816 h 3688"/>
                <a:gd name="T58" fmla="*/ 4568 w 5115"/>
                <a:gd name="T59" fmla="*/ 1741 h 3688"/>
                <a:gd name="T60" fmla="*/ 4605 w 5115"/>
                <a:gd name="T61" fmla="*/ 1521 h 3688"/>
                <a:gd name="T62" fmla="*/ 3920 w 5115"/>
                <a:gd name="T63" fmla="*/ 836 h 3688"/>
                <a:gd name="T64" fmla="*/ 3711 w 5115"/>
                <a:gd name="T65" fmla="*/ 869 h 3688"/>
                <a:gd name="T66" fmla="*/ 3612 w 5115"/>
                <a:gd name="T67" fmla="*/ 900 h 3688"/>
                <a:gd name="T68" fmla="*/ 3580 w 5115"/>
                <a:gd name="T69" fmla="*/ 802 h 3688"/>
                <a:gd name="T70" fmla="*/ 2761 w 5115"/>
                <a:gd name="T71" fmla="*/ 209 h 3688"/>
                <a:gd name="T72" fmla="*/ 2049 w 5115"/>
                <a:gd name="T73" fmla="*/ 584 h 3688"/>
                <a:gd name="T74" fmla="*/ 2006 w 5115"/>
                <a:gd name="T75" fmla="*/ 648 h 3688"/>
                <a:gd name="T76" fmla="*/ 1932 w 5115"/>
                <a:gd name="T77" fmla="*/ 625 h 3688"/>
                <a:gd name="T78" fmla="*/ 1721 w 5115"/>
                <a:gd name="T79" fmla="*/ 593 h 3688"/>
                <a:gd name="T80" fmla="*/ 1022 w 5115"/>
                <a:gd name="T81" fmla="*/ 1190 h 3688"/>
                <a:gd name="T82" fmla="*/ 1010 w 5115"/>
                <a:gd name="T83" fmla="*/ 1265 h 3688"/>
                <a:gd name="T84" fmla="*/ 935 w 5115"/>
                <a:gd name="T85" fmla="*/ 1277 h 3688"/>
                <a:gd name="T86" fmla="*/ 209 w 5115"/>
                <a:gd name="T87" fmla="*/ 2129 h 3688"/>
                <a:gd name="T88" fmla="*/ 777 w 5115"/>
                <a:gd name="T89" fmla="*/ 2940 h 3688"/>
                <a:gd name="T90" fmla="*/ 818 w 5115"/>
                <a:gd name="T91" fmla="*/ 2955 h 3688"/>
                <a:gd name="T92" fmla="*/ 836 w 5115"/>
                <a:gd name="T93" fmla="*/ 2995 h 3688"/>
                <a:gd name="T94" fmla="*/ 1523 w 5115"/>
                <a:gd name="T95" fmla="*/ 3437 h 3688"/>
                <a:gd name="T96" fmla="*/ 1990 w 5115"/>
                <a:gd name="T97" fmla="*/ 3275 h 3688"/>
                <a:gd name="T98" fmla="*/ 2048 w 5115"/>
                <a:gd name="T99" fmla="*/ 3229 h 3688"/>
                <a:gd name="T100" fmla="*/ 2110 w 5115"/>
                <a:gd name="T101" fmla="*/ 3268 h 3688"/>
                <a:gd name="T102" fmla="*/ 2539 w 5115"/>
                <a:gd name="T103" fmla="*/ 3391 h 3688"/>
                <a:gd name="T104" fmla="*/ 2954 w 5115"/>
                <a:gd name="T105" fmla="*/ 3276 h 3688"/>
                <a:gd name="T106" fmla="*/ 3021 w 5115"/>
                <a:gd name="T107" fmla="*/ 3236 h 3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15" h="3688">
                  <a:moveTo>
                    <a:pt x="3573" y="3688"/>
                  </a:moveTo>
                  <a:cubicBezTo>
                    <a:pt x="3363" y="3688"/>
                    <a:pt x="3161" y="3619"/>
                    <a:pt x="2996" y="3492"/>
                  </a:cubicBezTo>
                  <a:cubicBezTo>
                    <a:pt x="2855" y="3563"/>
                    <a:pt x="2698" y="3600"/>
                    <a:pt x="2539" y="3600"/>
                  </a:cubicBezTo>
                  <a:cubicBezTo>
                    <a:pt x="2372" y="3600"/>
                    <a:pt x="2208" y="3559"/>
                    <a:pt x="2062" y="3482"/>
                  </a:cubicBezTo>
                  <a:cubicBezTo>
                    <a:pt x="1903" y="3590"/>
                    <a:pt x="1718" y="3646"/>
                    <a:pt x="1523" y="3646"/>
                  </a:cubicBezTo>
                  <a:cubicBezTo>
                    <a:pt x="1161" y="3646"/>
                    <a:pt x="829" y="3441"/>
                    <a:pt x="665" y="3120"/>
                  </a:cubicBezTo>
                  <a:cubicBezTo>
                    <a:pt x="265" y="2957"/>
                    <a:pt x="0" y="2563"/>
                    <a:pt x="0" y="2129"/>
                  </a:cubicBezTo>
                  <a:cubicBezTo>
                    <a:pt x="0" y="1872"/>
                    <a:pt x="92" y="1624"/>
                    <a:pt x="259" y="1430"/>
                  </a:cubicBezTo>
                  <a:cubicBezTo>
                    <a:pt x="409" y="1257"/>
                    <a:pt x="609" y="1136"/>
                    <a:pt x="830" y="1085"/>
                  </a:cubicBezTo>
                  <a:cubicBezTo>
                    <a:pt x="874" y="900"/>
                    <a:pt x="976" y="732"/>
                    <a:pt x="1122" y="606"/>
                  </a:cubicBezTo>
                  <a:cubicBezTo>
                    <a:pt x="1288" y="462"/>
                    <a:pt x="1501" y="383"/>
                    <a:pt x="1721" y="383"/>
                  </a:cubicBezTo>
                  <a:cubicBezTo>
                    <a:pt x="1789" y="383"/>
                    <a:pt x="1856" y="391"/>
                    <a:pt x="1921" y="405"/>
                  </a:cubicBezTo>
                  <a:cubicBezTo>
                    <a:pt x="2124" y="150"/>
                    <a:pt x="2433" y="0"/>
                    <a:pt x="2761" y="0"/>
                  </a:cubicBezTo>
                  <a:cubicBezTo>
                    <a:pt x="3192" y="0"/>
                    <a:pt x="3575" y="255"/>
                    <a:pt x="3744" y="645"/>
                  </a:cubicBezTo>
                  <a:cubicBezTo>
                    <a:pt x="3802" y="633"/>
                    <a:pt x="3861" y="627"/>
                    <a:pt x="3920" y="627"/>
                  </a:cubicBezTo>
                  <a:cubicBezTo>
                    <a:pt x="4413" y="627"/>
                    <a:pt x="4814" y="1028"/>
                    <a:pt x="4814" y="1521"/>
                  </a:cubicBezTo>
                  <a:cubicBezTo>
                    <a:pt x="4814" y="1593"/>
                    <a:pt x="4805" y="1664"/>
                    <a:pt x="4788" y="1734"/>
                  </a:cubicBezTo>
                  <a:cubicBezTo>
                    <a:pt x="4994" y="1901"/>
                    <a:pt x="5115" y="2153"/>
                    <a:pt x="5115" y="2421"/>
                  </a:cubicBezTo>
                  <a:cubicBezTo>
                    <a:pt x="5115" y="2870"/>
                    <a:pt x="4778" y="3246"/>
                    <a:pt x="4338" y="3299"/>
                  </a:cubicBezTo>
                  <a:cubicBezTo>
                    <a:pt x="4160" y="3544"/>
                    <a:pt x="3878" y="3688"/>
                    <a:pt x="3573" y="3688"/>
                  </a:cubicBezTo>
                  <a:moveTo>
                    <a:pt x="3021" y="3236"/>
                  </a:moveTo>
                  <a:cubicBezTo>
                    <a:pt x="3078" y="3288"/>
                    <a:pt x="3078" y="3288"/>
                    <a:pt x="3078" y="3288"/>
                  </a:cubicBezTo>
                  <a:cubicBezTo>
                    <a:pt x="3214" y="3411"/>
                    <a:pt x="3390" y="3479"/>
                    <a:pt x="3573" y="3479"/>
                  </a:cubicBezTo>
                  <a:cubicBezTo>
                    <a:pt x="3824" y="3479"/>
                    <a:pt x="4055" y="3353"/>
                    <a:pt x="4192" y="3143"/>
                  </a:cubicBezTo>
                  <a:cubicBezTo>
                    <a:pt x="4221" y="3099"/>
                    <a:pt x="4221" y="3099"/>
                    <a:pt x="4221" y="3099"/>
                  </a:cubicBezTo>
                  <a:cubicBezTo>
                    <a:pt x="4273" y="3095"/>
                    <a:pt x="4273" y="3095"/>
                    <a:pt x="4273" y="3095"/>
                  </a:cubicBezTo>
                  <a:cubicBezTo>
                    <a:pt x="4628" y="3073"/>
                    <a:pt x="4906" y="2777"/>
                    <a:pt x="4906" y="2421"/>
                  </a:cubicBezTo>
                  <a:cubicBezTo>
                    <a:pt x="4906" y="2197"/>
                    <a:pt x="4795" y="1987"/>
                    <a:pt x="4609" y="1861"/>
                  </a:cubicBezTo>
                  <a:cubicBezTo>
                    <a:pt x="4543" y="1816"/>
                    <a:pt x="4543" y="1816"/>
                    <a:pt x="4543" y="1816"/>
                  </a:cubicBezTo>
                  <a:cubicBezTo>
                    <a:pt x="4568" y="1741"/>
                    <a:pt x="4568" y="1741"/>
                    <a:pt x="4568" y="1741"/>
                  </a:cubicBezTo>
                  <a:cubicBezTo>
                    <a:pt x="4592" y="1670"/>
                    <a:pt x="4605" y="1596"/>
                    <a:pt x="4605" y="1521"/>
                  </a:cubicBezTo>
                  <a:cubicBezTo>
                    <a:pt x="4605" y="1143"/>
                    <a:pt x="4297" y="836"/>
                    <a:pt x="3920" y="836"/>
                  </a:cubicBezTo>
                  <a:cubicBezTo>
                    <a:pt x="3849" y="836"/>
                    <a:pt x="3779" y="847"/>
                    <a:pt x="3711" y="869"/>
                  </a:cubicBezTo>
                  <a:cubicBezTo>
                    <a:pt x="3612" y="900"/>
                    <a:pt x="3612" y="900"/>
                    <a:pt x="3612" y="900"/>
                  </a:cubicBezTo>
                  <a:cubicBezTo>
                    <a:pt x="3580" y="802"/>
                    <a:pt x="3580" y="802"/>
                    <a:pt x="3580" y="802"/>
                  </a:cubicBezTo>
                  <a:cubicBezTo>
                    <a:pt x="3463" y="447"/>
                    <a:pt x="3134" y="209"/>
                    <a:pt x="2761" y="209"/>
                  </a:cubicBezTo>
                  <a:cubicBezTo>
                    <a:pt x="2477" y="209"/>
                    <a:pt x="2211" y="349"/>
                    <a:pt x="2049" y="584"/>
                  </a:cubicBezTo>
                  <a:cubicBezTo>
                    <a:pt x="2006" y="648"/>
                    <a:pt x="2006" y="648"/>
                    <a:pt x="2006" y="648"/>
                  </a:cubicBezTo>
                  <a:cubicBezTo>
                    <a:pt x="1932" y="625"/>
                    <a:pt x="1932" y="625"/>
                    <a:pt x="1932" y="625"/>
                  </a:cubicBezTo>
                  <a:cubicBezTo>
                    <a:pt x="1864" y="603"/>
                    <a:pt x="1793" y="593"/>
                    <a:pt x="1721" y="593"/>
                  </a:cubicBezTo>
                  <a:cubicBezTo>
                    <a:pt x="1370" y="593"/>
                    <a:pt x="1076" y="844"/>
                    <a:pt x="1022" y="1190"/>
                  </a:cubicBezTo>
                  <a:cubicBezTo>
                    <a:pt x="1010" y="1265"/>
                    <a:pt x="1010" y="1265"/>
                    <a:pt x="1010" y="1265"/>
                  </a:cubicBezTo>
                  <a:cubicBezTo>
                    <a:pt x="935" y="1277"/>
                    <a:pt x="935" y="1277"/>
                    <a:pt x="935" y="1277"/>
                  </a:cubicBezTo>
                  <a:cubicBezTo>
                    <a:pt x="514" y="1344"/>
                    <a:pt x="209" y="1702"/>
                    <a:pt x="209" y="2129"/>
                  </a:cubicBezTo>
                  <a:cubicBezTo>
                    <a:pt x="209" y="2490"/>
                    <a:pt x="437" y="2816"/>
                    <a:pt x="777" y="2940"/>
                  </a:cubicBezTo>
                  <a:cubicBezTo>
                    <a:pt x="818" y="2955"/>
                    <a:pt x="818" y="2955"/>
                    <a:pt x="818" y="2955"/>
                  </a:cubicBezTo>
                  <a:cubicBezTo>
                    <a:pt x="836" y="2995"/>
                    <a:pt x="836" y="2995"/>
                    <a:pt x="836" y="2995"/>
                  </a:cubicBezTo>
                  <a:cubicBezTo>
                    <a:pt x="959" y="3263"/>
                    <a:pt x="1228" y="3437"/>
                    <a:pt x="1523" y="3437"/>
                  </a:cubicBezTo>
                  <a:cubicBezTo>
                    <a:pt x="1694" y="3437"/>
                    <a:pt x="1856" y="3381"/>
                    <a:pt x="1990" y="3275"/>
                  </a:cubicBezTo>
                  <a:cubicBezTo>
                    <a:pt x="2048" y="3229"/>
                    <a:pt x="2048" y="3229"/>
                    <a:pt x="2048" y="3229"/>
                  </a:cubicBezTo>
                  <a:cubicBezTo>
                    <a:pt x="2110" y="3268"/>
                    <a:pt x="2110" y="3268"/>
                    <a:pt x="2110" y="3268"/>
                  </a:cubicBezTo>
                  <a:cubicBezTo>
                    <a:pt x="2239" y="3349"/>
                    <a:pt x="2387" y="3391"/>
                    <a:pt x="2539" y="3391"/>
                  </a:cubicBezTo>
                  <a:cubicBezTo>
                    <a:pt x="2685" y="3391"/>
                    <a:pt x="2829" y="3351"/>
                    <a:pt x="2954" y="3276"/>
                  </a:cubicBezTo>
                  <a:cubicBezTo>
                    <a:pt x="3021" y="3236"/>
                    <a:pt x="3021" y="3236"/>
                    <a:pt x="3021" y="3236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10353141" y="4176644"/>
              <a:ext cx="137538" cy="423392"/>
            </a:xfrm>
            <a:custGeom>
              <a:avLst/>
              <a:gdLst>
                <a:gd name="T0" fmla="*/ 88 w 246"/>
                <a:gd name="T1" fmla="*/ 0 h 761"/>
                <a:gd name="T2" fmla="*/ 71 w 246"/>
                <a:gd name="T3" fmla="*/ 1 h 761"/>
                <a:gd name="T4" fmla="*/ 9 w 246"/>
                <a:gd name="T5" fmla="*/ 97 h 761"/>
                <a:gd name="T6" fmla="*/ 84 w 246"/>
                <a:gd name="T7" fmla="*/ 761 h 761"/>
                <a:gd name="T8" fmla="*/ 246 w 246"/>
                <a:gd name="T9" fmla="*/ 709 h 761"/>
                <a:gd name="T10" fmla="*/ 166 w 246"/>
                <a:gd name="T11" fmla="*/ 64 h 761"/>
                <a:gd name="T12" fmla="*/ 88 w 246"/>
                <a:gd name="T13" fmla="*/ 0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761">
                  <a:moveTo>
                    <a:pt x="88" y="0"/>
                  </a:moveTo>
                  <a:cubicBezTo>
                    <a:pt x="82" y="0"/>
                    <a:pt x="77" y="0"/>
                    <a:pt x="71" y="1"/>
                  </a:cubicBezTo>
                  <a:cubicBezTo>
                    <a:pt x="28" y="10"/>
                    <a:pt x="0" y="53"/>
                    <a:pt x="9" y="97"/>
                  </a:cubicBezTo>
                  <a:cubicBezTo>
                    <a:pt x="63" y="357"/>
                    <a:pt x="88" y="577"/>
                    <a:pt x="84" y="761"/>
                  </a:cubicBezTo>
                  <a:cubicBezTo>
                    <a:pt x="141" y="750"/>
                    <a:pt x="195" y="733"/>
                    <a:pt x="246" y="709"/>
                  </a:cubicBezTo>
                  <a:cubicBezTo>
                    <a:pt x="246" y="491"/>
                    <a:pt x="208" y="266"/>
                    <a:pt x="166" y="64"/>
                  </a:cubicBezTo>
                  <a:cubicBezTo>
                    <a:pt x="159" y="26"/>
                    <a:pt x="125" y="0"/>
                    <a:pt x="88" y="0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10386464" y="4571288"/>
              <a:ext cx="104542" cy="154198"/>
            </a:xfrm>
            <a:custGeom>
              <a:avLst/>
              <a:gdLst>
                <a:gd name="T0" fmla="*/ 186 w 187"/>
                <a:gd name="T1" fmla="*/ 0 h 277"/>
                <a:gd name="T2" fmla="*/ 24 w 187"/>
                <a:gd name="T3" fmla="*/ 52 h 277"/>
                <a:gd name="T4" fmla="*/ 0 w 187"/>
                <a:gd name="T5" fmla="*/ 277 h 277"/>
                <a:gd name="T6" fmla="*/ 9 w 187"/>
                <a:gd name="T7" fmla="*/ 265 h 277"/>
                <a:gd name="T8" fmla="*/ 172 w 187"/>
                <a:gd name="T9" fmla="*/ 230 h 277"/>
                <a:gd name="T10" fmla="*/ 186 w 187"/>
                <a:gd name="T11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277">
                  <a:moveTo>
                    <a:pt x="186" y="0"/>
                  </a:moveTo>
                  <a:cubicBezTo>
                    <a:pt x="135" y="24"/>
                    <a:pt x="81" y="41"/>
                    <a:pt x="24" y="52"/>
                  </a:cubicBezTo>
                  <a:cubicBezTo>
                    <a:pt x="22" y="134"/>
                    <a:pt x="14" y="209"/>
                    <a:pt x="0" y="277"/>
                  </a:cubicBezTo>
                  <a:cubicBezTo>
                    <a:pt x="3" y="273"/>
                    <a:pt x="6" y="269"/>
                    <a:pt x="9" y="265"/>
                  </a:cubicBezTo>
                  <a:cubicBezTo>
                    <a:pt x="65" y="258"/>
                    <a:pt x="120" y="246"/>
                    <a:pt x="172" y="230"/>
                  </a:cubicBezTo>
                  <a:cubicBezTo>
                    <a:pt x="182" y="155"/>
                    <a:pt x="187" y="78"/>
                    <a:pt x="186" y="0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10073166" y="4170111"/>
              <a:ext cx="618755" cy="1098991"/>
            </a:xfrm>
            <a:custGeom>
              <a:avLst/>
              <a:gdLst>
                <a:gd name="T0" fmla="*/ 90 w 1107"/>
                <a:gd name="T1" fmla="*/ 1975 h 1975"/>
                <a:gd name="T2" fmla="*/ 12 w 1107"/>
                <a:gd name="T3" fmla="*/ 1916 h 1975"/>
                <a:gd name="T4" fmla="*/ 68 w 1107"/>
                <a:gd name="T5" fmla="*/ 1817 h 1975"/>
                <a:gd name="T6" fmla="*/ 783 w 1107"/>
                <a:gd name="T7" fmla="*/ 1319 h 1975"/>
                <a:gd name="T8" fmla="*/ 518 w 1107"/>
                <a:gd name="T9" fmla="*/ 131 h 1975"/>
                <a:gd name="T10" fmla="*/ 550 w 1107"/>
                <a:gd name="T11" fmla="*/ 22 h 1975"/>
                <a:gd name="T12" fmla="*/ 659 w 1107"/>
                <a:gd name="T13" fmla="*/ 53 h 1975"/>
                <a:gd name="T14" fmla="*/ 931 w 1107"/>
                <a:gd name="T15" fmla="*/ 1382 h 1975"/>
                <a:gd name="T16" fmla="*/ 112 w 1107"/>
                <a:gd name="T17" fmla="*/ 1972 h 1975"/>
                <a:gd name="T18" fmla="*/ 90 w 1107"/>
                <a:gd name="T19" fmla="*/ 1975 h 1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7" h="1975">
                  <a:moveTo>
                    <a:pt x="90" y="1975"/>
                  </a:moveTo>
                  <a:cubicBezTo>
                    <a:pt x="55" y="1975"/>
                    <a:pt x="22" y="1951"/>
                    <a:pt x="12" y="1916"/>
                  </a:cubicBezTo>
                  <a:cubicBezTo>
                    <a:pt x="0" y="1873"/>
                    <a:pt x="25" y="1829"/>
                    <a:pt x="68" y="1817"/>
                  </a:cubicBezTo>
                  <a:cubicBezTo>
                    <a:pt x="454" y="1709"/>
                    <a:pt x="688" y="1546"/>
                    <a:pt x="783" y="1319"/>
                  </a:cubicBezTo>
                  <a:cubicBezTo>
                    <a:pt x="898" y="1046"/>
                    <a:pt x="814" y="669"/>
                    <a:pt x="518" y="131"/>
                  </a:cubicBezTo>
                  <a:cubicBezTo>
                    <a:pt x="497" y="92"/>
                    <a:pt x="511" y="43"/>
                    <a:pt x="550" y="22"/>
                  </a:cubicBezTo>
                  <a:cubicBezTo>
                    <a:pt x="589" y="0"/>
                    <a:pt x="638" y="15"/>
                    <a:pt x="659" y="53"/>
                  </a:cubicBezTo>
                  <a:cubicBezTo>
                    <a:pt x="878" y="452"/>
                    <a:pt x="1107" y="964"/>
                    <a:pt x="931" y="1382"/>
                  </a:cubicBezTo>
                  <a:cubicBezTo>
                    <a:pt x="816" y="1657"/>
                    <a:pt x="547" y="1850"/>
                    <a:pt x="112" y="1972"/>
                  </a:cubicBezTo>
                  <a:cubicBezTo>
                    <a:pt x="104" y="1974"/>
                    <a:pt x="97" y="1975"/>
                    <a:pt x="90" y="1975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9306421" y="3780368"/>
              <a:ext cx="507353" cy="292716"/>
            </a:xfrm>
            <a:custGeom>
              <a:avLst/>
              <a:gdLst>
                <a:gd name="T0" fmla="*/ 836 w 908"/>
                <a:gd name="T1" fmla="*/ 526 h 526"/>
                <a:gd name="T2" fmla="*/ 764 w 908"/>
                <a:gd name="T3" fmla="*/ 454 h 526"/>
                <a:gd name="T4" fmla="*/ 454 w 908"/>
                <a:gd name="T5" fmla="*/ 144 h 526"/>
                <a:gd name="T6" fmla="*/ 145 w 908"/>
                <a:gd name="T7" fmla="*/ 454 h 526"/>
                <a:gd name="T8" fmla="*/ 72 w 908"/>
                <a:gd name="T9" fmla="*/ 526 h 526"/>
                <a:gd name="T10" fmla="*/ 0 w 908"/>
                <a:gd name="T11" fmla="*/ 454 h 526"/>
                <a:gd name="T12" fmla="*/ 454 w 908"/>
                <a:gd name="T13" fmla="*/ 0 h 526"/>
                <a:gd name="T14" fmla="*/ 908 w 908"/>
                <a:gd name="T15" fmla="*/ 454 h 526"/>
                <a:gd name="T16" fmla="*/ 836 w 908"/>
                <a:gd name="T17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8" h="526">
                  <a:moveTo>
                    <a:pt x="836" y="526"/>
                  </a:moveTo>
                  <a:cubicBezTo>
                    <a:pt x="796" y="526"/>
                    <a:pt x="764" y="494"/>
                    <a:pt x="764" y="454"/>
                  </a:cubicBezTo>
                  <a:cubicBezTo>
                    <a:pt x="764" y="283"/>
                    <a:pt x="625" y="144"/>
                    <a:pt x="454" y="144"/>
                  </a:cubicBezTo>
                  <a:cubicBezTo>
                    <a:pt x="283" y="144"/>
                    <a:pt x="145" y="283"/>
                    <a:pt x="145" y="454"/>
                  </a:cubicBezTo>
                  <a:cubicBezTo>
                    <a:pt x="145" y="494"/>
                    <a:pt x="112" y="526"/>
                    <a:pt x="72" y="526"/>
                  </a:cubicBezTo>
                  <a:cubicBezTo>
                    <a:pt x="32" y="526"/>
                    <a:pt x="0" y="494"/>
                    <a:pt x="0" y="454"/>
                  </a:cubicBezTo>
                  <a:cubicBezTo>
                    <a:pt x="0" y="204"/>
                    <a:pt x="204" y="0"/>
                    <a:pt x="454" y="0"/>
                  </a:cubicBezTo>
                  <a:cubicBezTo>
                    <a:pt x="705" y="0"/>
                    <a:pt x="908" y="204"/>
                    <a:pt x="908" y="454"/>
                  </a:cubicBezTo>
                  <a:cubicBezTo>
                    <a:pt x="908" y="494"/>
                    <a:pt x="876" y="526"/>
                    <a:pt x="836" y="526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8531180" y="3780368"/>
              <a:ext cx="508006" cy="292716"/>
            </a:xfrm>
            <a:custGeom>
              <a:avLst/>
              <a:gdLst>
                <a:gd name="T0" fmla="*/ 836 w 909"/>
                <a:gd name="T1" fmla="*/ 526 h 526"/>
                <a:gd name="T2" fmla="*/ 764 w 909"/>
                <a:gd name="T3" fmla="*/ 454 h 526"/>
                <a:gd name="T4" fmla="*/ 454 w 909"/>
                <a:gd name="T5" fmla="*/ 144 h 526"/>
                <a:gd name="T6" fmla="*/ 145 w 909"/>
                <a:gd name="T7" fmla="*/ 454 h 526"/>
                <a:gd name="T8" fmla="*/ 72 w 909"/>
                <a:gd name="T9" fmla="*/ 526 h 526"/>
                <a:gd name="T10" fmla="*/ 0 w 909"/>
                <a:gd name="T11" fmla="*/ 454 h 526"/>
                <a:gd name="T12" fmla="*/ 454 w 909"/>
                <a:gd name="T13" fmla="*/ 0 h 526"/>
                <a:gd name="T14" fmla="*/ 909 w 909"/>
                <a:gd name="T15" fmla="*/ 454 h 526"/>
                <a:gd name="T16" fmla="*/ 836 w 909"/>
                <a:gd name="T17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9" h="526">
                  <a:moveTo>
                    <a:pt x="836" y="526"/>
                  </a:moveTo>
                  <a:cubicBezTo>
                    <a:pt x="796" y="526"/>
                    <a:pt x="764" y="494"/>
                    <a:pt x="764" y="454"/>
                  </a:cubicBezTo>
                  <a:cubicBezTo>
                    <a:pt x="764" y="283"/>
                    <a:pt x="625" y="144"/>
                    <a:pt x="454" y="144"/>
                  </a:cubicBezTo>
                  <a:cubicBezTo>
                    <a:pt x="284" y="144"/>
                    <a:pt x="145" y="283"/>
                    <a:pt x="145" y="454"/>
                  </a:cubicBezTo>
                  <a:cubicBezTo>
                    <a:pt x="145" y="494"/>
                    <a:pt x="112" y="526"/>
                    <a:pt x="72" y="526"/>
                  </a:cubicBezTo>
                  <a:cubicBezTo>
                    <a:pt x="32" y="526"/>
                    <a:pt x="0" y="494"/>
                    <a:pt x="0" y="454"/>
                  </a:cubicBezTo>
                  <a:cubicBezTo>
                    <a:pt x="0" y="204"/>
                    <a:pt x="204" y="0"/>
                    <a:pt x="454" y="0"/>
                  </a:cubicBezTo>
                  <a:cubicBezTo>
                    <a:pt x="705" y="0"/>
                    <a:pt x="909" y="204"/>
                    <a:pt x="909" y="454"/>
                  </a:cubicBezTo>
                  <a:cubicBezTo>
                    <a:pt x="909" y="494"/>
                    <a:pt x="876" y="526"/>
                    <a:pt x="836" y="526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7055512" y="2898626"/>
              <a:ext cx="637703" cy="754985"/>
            </a:xfrm>
            <a:custGeom>
              <a:avLst/>
              <a:gdLst>
                <a:gd name="T0" fmla="*/ 720 w 1141"/>
                <a:gd name="T1" fmla="*/ 1357 h 1357"/>
                <a:gd name="T2" fmla="*/ 35 w 1141"/>
                <a:gd name="T3" fmla="*/ 730 h 1357"/>
                <a:gd name="T4" fmla="*/ 842 w 1141"/>
                <a:gd name="T5" fmla="*/ 347 h 1357"/>
                <a:gd name="T6" fmla="*/ 1068 w 1141"/>
                <a:gd name="T7" fmla="*/ 1135 h 1357"/>
                <a:gd name="T8" fmla="*/ 720 w 1141"/>
                <a:gd name="T9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1" h="1357">
                  <a:moveTo>
                    <a:pt x="720" y="1357"/>
                  </a:moveTo>
                  <a:cubicBezTo>
                    <a:pt x="516" y="1112"/>
                    <a:pt x="86" y="1206"/>
                    <a:pt x="35" y="730"/>
                  </a:cubicBezTo>
                  <a:cubicBezTo>
                    <a:pt x="0" y="409"/>
                    <a:pt x="453" y="0"/>
                    <a:pt x="842" y="347"/>
                  </a:cubicBezTo>
                  <a:cubicBezTo>
                    <a:pt x="1141" y="613"/>
                    <a:pt x="918" y="826"/>
                    <a:pt x="1068" y="1135"/>
                  </a:cubicBezTo>
                  <a:lnTo>
                    <a:pt x="720" y="1357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23"/>
            <p:cNvSpPr>
              <a:spLocks noEditPoints="1"/>
            </p:cNvSpPr>
            <p:nvPr/>
          </p:nvSpPr>
          <p:spPr bwMode="auto">
            <a:xfrm>
              <a:off x="7204810" y="3156060"/>
              <a:ext cx="556683" cy="631168"/>
            </a:xfrm>
            <a:custGeom>
              <a:avLst/>
              <a:gdLst>
                <a:gd name="T0" fmla="*/ 904 w 996"/>
                <a:gd name="T1" fmla="*/ 831 h 1134"/>
                <a:gd name="T2" fmla="*/ 857 w 996"/>
                <a:gd name="T3" fmla="*/ 758 h 1134"/>
                <a:gd name="T4" fmla="*/ 801 w 996"/>
                <a:gd name="T5" fmla="*/ 672 h 1134"/>
                <a:gd name="T6" fmla="*/ 720 w 996"/>
                <a:gd name="T7" fmla="*/ 724 h 1134"/>
                <a:gd name="T8" fmla="*/ 571 w 996"/>
                <a:gd name="T9" fmla="*/ 426 h 1134"/>
                <a:gd name="T10" fmla="*/ 474 w 996"/>
                <a:gd name="T11" fmla="*/ 245 h 1134"/>
                <a:gd name="T12" fmla="*/ 373 w 996"/>
                <a:gd name="T13" fmla="*/ 67 h 1134"/>
                <a:gd name="T14" fmla="*/ 286 w 996"/>
                <a:gd name="T15" fmla="*/ 1 h 1134"/>
                <a:gd name="T16" fmla="*/ 257 w 996"/>
                <a:gd name="T17" fmla="*/ 55 h 1134"/>
                <a:gd name="T18" fmla="*/ 276 w 996"/>
                <a:gd name="T19" fmla="*/ 135 h 1134"/>
                <a:gd name="T20" fmla="*/ 190 w 996"/>
                <a:gd name="T21" fmla="*/ 113 h 1134"/>
                <a:gd name="T22" fmla="*/ 203 w 996"/>
                <a:gd name="T23" fmla="*/ 249 h 1134"/>
                <a:gd name="T24" fmla="*/ 205 w 996"/>
                <a:gd name="T25" fmla="*/ 257 h 1134"/>
                <a:gd name="T26" fmla="*/ 168 w 996"/>
                <a:gd name="T27" fmla="*/ 223 h 1134"/>
                <a:gd name="T28" fmla="*/ 63 w 996"/>
                <a:gd name="T29" fmla="*/ 172 h 1134"/>
                <a:gd name="T30" fmla="*/ 78 w 996"/>
                <a:gd name="T31" fmla="*/ 340 h 1134"/>
                <a:gd name="T32" fmla="*/ 340 w 996"/>
                <a:gd name="T33" fmla="*/ 662 h 1134"/>
                <a:gd name="T34" fmla="*/ 484 w 996"/>
                <a:gd name="T35" fmla="*/ 810 h 1134"/>
                <a:gd name="T36" fmla="*/ 520 w 996"/>
                <a:gd name="T37" fmla="*/ 851 h 1134"/>
                <a:gd name="T38" fmla="*/ 453 w 996"/>
                <a:gd name="T39" fmla="*/ 894 h 1134"/>
                <a:gd name="T40" fmla="*/ 505 w 996"/>
                <a:gd name="T41" fmla="*/ 984 h 1134"/>
                <a:gd name="T42" fmla="*/ 551 w 996"/>
                <a:gd name="T43" fmla="*/ 1062 h 1134"/>
                <a:gd name="T44" fmla="*/ 603 w 996"/>
                <a:gd name="T45" fmla="*/ 1127 h 1134"/>
                <a:gd name="T46" fmla="*/ 673 w 996"/>
                <a:gd name="T47" fmla="*/ 1086 h 1134"/>
                <a:gd name="T48" fmla="*/ 768 w 996"/>
                <a:gd name="T49" fmla="*/ 1114 h 1134"/>
                <a:gd name="T50" fmla="*/ 860 w 996"/>
                <a:gd name="T51" fmla="*/ 1059 h 1134"/>
                <a:gd name="T52" fmla="*/ 878 w 996"/>
                <a:gd name="T53" fmla="*/ 962 h 1134"/>
                <a:gd name="T54" fmla="*/ 943 w 996"/>
                <a:gd name="T55" fmla="*/ 915 h 1134"/>
                <a:gd name="T56" fmla="*/ 904 w 996"/>
                <a:gd name="T57" fmla="*/ 831 h 1134"/>
                <a:gd name="T58" fmla="*/ 549 w 996"/>
                <a:gd name="T59" fmla="*/ 833 h 1134"/>
                <a:gd name="T60" fmla="*/ 506 w 996"/>
                <a:gd name="T61" fmla="*/ 787 h 1134"/>
                <a:gd name="T62" fmla="*/ 400 w 996"/>
                <a:gd name="T63" fmla="*/ 681 h 1134"/>
                <a:gd name="T64" fmla="*/ 179 w 996"/>
                <a:gd name="T65" fmla="*/ 431 h 1134"/>
                <a:gd name="T66" fmla="*/ 71 w 996"/>
                <a:gd name="T67" fmla="*/ 230 h 1134"/>
                <a:gd name="T68" fmla="*/ 123 w 996"/>
                <a:gd name="T69" fmla="*/ 229 h 1134"/>
                <a:gd name="T70" fmla="*/ 184 w 996"/>
                <a:gd name="T71" fmla="*/ 280 h 1134"/>
                <a:gd name="T72" fmla="*/ 246 w 996"/>
                <a:gd name="T73" fmla="*/ 349 h 1134"/>
                <a:gd name="T74" fmla="*/ 279 w 996"/>
                <a:gd name="T75" fmla="*/ 385 h 1134"/>
                <a:gd name="T76" fmla="*/ 279 w 996"/>
                <a:gd name="T77" fmla="*/ 386 h 1134"/>
                <a:gd name="T78" fmla="*/ 279 w 996"/>
                <a:gd name="T79" fmla="*/ 386 h 1134"/>
                <a:gd name="T80" fmla="*/ 282 w 996"/>
                <a:gd name="T81" fmla="*/ 388 h 1134"/>
                <a:gd name="T82" fmla="*/ 301 w 996"/>
                <a:gd name="T83" fmla="*/ 363 h 1134"/>
                <a:gd name="T84" fmla="*/ 264 w 996"/>
                <a:gd name="T85" fmla="*/ 321 h 1134"/>
                <a:gd name="T86" fmla="*/ 214 w 996"/>
                <a:gd name="T87" fmla="*/ 163 h 1134"/>
                <a:gd name="T88" fmla="*/ 287 w 996"/>
                <a:gd name="T89" fmla="*/ 201 h 1134"/>
                <a:gd name="T90" fmla="*/ 310 w 996"/>
                <a:gd name="T91" fmla="*/ 230 h 1134"/>
                <a:gd name="T92" fmla="*/ 353 w 996"/>
                <a:gd name="T93" fmla="*/ 289 h 1134"/>
                <a:gd name="T94" fmla="*/ 374 w 996"/>
                <a:gd name="T95" fmla="*/ 267 h 1134"/>
                <a:gd name="T96" fmla="*/ 349 w 996"/>
                <a:gd name="T97" fmla="*/ 226 h 1134"/>
                <a:gd name="T98" fmla="*/ 344 w 996"/>
                <a:gd name="T99" fmla="*/ 215 h 1134"/>
                <a:gd name="T100" fmla="*/ 312 w 996"/>
                <a:gd name="T101" fmla="*/ 140 h 1134"/>
                <a:gd name="T102" fmla="*/ 292 w 996"/>
                <a:gd name="T103" fmla="*/ 70 h 1134"/>
                <a:gd name="T104" fmla="*/ 325 w 996"/>
                <a:gd name="T105" fmla="*/ 61 h 1134"/>
                <a:gd name="T106" fmla="*/ 375 w 996"/>
                <a:gd name="T107" fmla="*/ 126 h 1134"/>
                <a:gd name="T108" fmla="*/ 446 w 996"/>
                <a:gd name="T109" fmla="*/ 261 h 1134"/>
                <a:gd name="T110" fmla="*/ 595 w 996"/>
                <a:gd name="T111" fmla="*/ 540 h 1134"/>
                <a:gd name="T112" fmla="*/ 694 w 996"/>
                <a:gd name="T113" fmla="*/ 740 h 1134"/>
                <a:gd name="T114" fmla="*/ 549 w 996"/>
                <a:gd name="T115" fmla="*/ 83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96" h="1134">
                  <a:moveTo>
                    <a:pt x="904" y="831"/>
                  </a:moveTo>
                  <a:cubicBezTo>
                    <a:pt x="904" y="831"/>
                    <a:pt x="927" y="753"/>
                    <a:pt x="857" y="758"/>
                  </a:cubicBezTo>
                  <a:cubicBezTo>
                    <a:pt x="857" y="758"/>
                    <a:pt x="884" y="667"/>
                    <a:pt x="801" y="672"/>
                  </a:cubicBezTo>
                  <a:cubicBezTo>
                    <a:pt x="720" y="724"/>
                    <a:pt x="720" y="724"/>
                    <a:pt x="720" y="724"/>
                  </a:cubicBezTo>
                  <a:cubicBezTo>
                    <a:pt x="669" y="625"/>
                    <a:pt x="622" y="524"/>
                    <a:pt x="571" y="426"/>
                  </a:cubicBezTo>
                  <a:cubicBezTo>
                    <a:pt x="539" y="366"/>
                    <a:pt x="506" y="305"/>
                    <a:pt x="474" y="245"/>
                  </a:cubicBezTo>
                  <a:cubicBezTo>
                    <a:pt x="442" y="185"/>
                    <a:pt x="414" y="121"/>
                    <a:pt x="373" y="67"/>
                  </a:cubicBezTo>
                  <a:cubicBezTo>
                    <a:pt x="352" y="39"/>
                    <a:pt x="325" y="0"/>
                    <a:pt x="286" y="1"/>
                  </a:cubicBezTo>
                  <a:cubicBezTo>
                    <a:pt x="259" y="2"/>
                    <a:pt x="256" y="35"/>
                    <a:pt x="257" y="55"/>
                  </a:cubicBezTo>
                  <a:cubicBezTo>
                    <a:pt x="259" y="82"/>
                    <a:pt x="267" y="109"/>
                    <a:pt x="276" y="135"/>
                  </a:cubicBezTo>
                  <a:cubicBezTo>
                    <a:pt x="245" y="105"/>
                    <a:pt x="213" y="89"/>
                    <a:pt x="190" y="113"/>
                  </a:cubicBezTo>
                  <a:cubicBezTo>
                    <a:pt x="162" y="142"/>
                    <a:pt x="192" y="219"/>
                    <a:pt x="203" y="249"/>
                  </a:cubicBezTo>
                  <a:cubicBezTo>
                    <a:pt x="203" y="252"/>
                    <a:pt x="204" y="254"/>
                    <a:pt x="205" y="257"/>
                  </a:cubicBezTo>
                  <a:cubicBezTo>
                    <a:pt x="193" y="245"/>
                    <a:pt x="181" y="234"/>
                    <a:pt x="168" y="223"/>
                  </a:cubicBezTo>
                  <a:cubicBezTo>
                    <a:pt x="139" y="199"/>
                    <a:pt x="103" y="164"/>
                    <a:pt x="63" y="172"/>
                  </a:cubicBezTo>
                  <a:cubicBezTo>
                    <a:pt x="0" y="185"/>
                    <a:pt x="63" y="314"/>
                    <a:pt x="78" y="340"/>
                  </a:cubicBezTo>
                  <a:cubicBezTo>
                    <a:pt x="144" y="460"/>
                    <a:pt x="245" y="565"/>
                    <a:pt x="340" y="662"/>
                  </a:cubicBezTo>
                  <a:cubicBezTo>
                    <a:pt x="388" y="711"/>
                    <a:pt x="436" y="761"/>
                    <a:pt x="484" y="810"/>
                  </a:cubicBezTo>
                  <a:cubicBezTo>
                    <a:pt x="493" y="821"/>
                    <a:pt x="506" y="836"/>
                    <a:pt x="520" y="851"/>
                  </a:cubicBezTo>
                  <a:cubicBezTo>
                    <a:pt x="453" y="894"/>
                    <a:pt x="453" y="894"/>
                    <a:pt x="453" y="894"/>
                  </a:cubicBezTo>
                  <a:cubicBezTo>
                    <a:pt x="453" y="894"/>
                    <a:pt x="406" y="963"/>
                    <a:pt x="505" y="984"/>
                  </a:cubicBezTo>
                  <a:cubicBezTo>
                    <a:pt x="505" y="984"/>
                    <a:pt x="464" y="1054"/>
                    <a:pt x="551" y="1062"/>
                  </a:cubicBezTo>
                  <a:cubicBezTo>
                    <a:pt x="551" y="1062"/>
                    <a:pt x="520" y="1134"/>
                    <a:pt x="603" y="1127"/>
                  </a:cubicBezTo>
                  <a:cubicBezTo>
                    <a:pt x="673" y="1086"/>
                    <a:pt x="673" y="1086"/>
                    <a:pt x="673" y="1086"/>
                  </a:cubicBezTo>
                  <a:cubicBezTo>
                    <a:pt x="768" y="1114"/>
                    <a:pt x="768" y="1114"/>
                    <a:pt x="768" y="1114"/>
                  </a:cubicBezTo>
                  <a:cubicBezTo>
                    <a:pt x="860" y="1059"/>
                    <a:pt x="860" y="1059"/>
                    <a:pt x="860" y="1059"/>
                  </a:cubicBezTo>
                  <a:cubicBezTo>
                    <a:pt x="878" y="962"/>
                    <a:pt x="878" y="962"/>
                    <a:pt x="878" y="962"/>
                  </a:cubicBezTo>
                  <a:cubicBezTo>
                    <a:pt x="943" y="915"/>
                    <a:pt x="943" y="915"/>
                    <a:pt x="943" y="915"/>
                  </a:cubicBezTo>
                  <a:cubicBezTo>
                    <a:pt x="943" y="915"/>
                    <a:pt x="996" y="831"/>
                    <a:pt x="904" y="831"/>
                  </a:cubicBezTo>
                  <a:close/>
                  <a:moveTo>
                    <a:pt x="549" y="833"/>
                  </a:moveTo>
                  <a:cubicBezTo>
                    <a:pt x="533" y="819"/>
                    <a:pt x="520" y="802"/>
                    <a:pt x="506" y="787"/>
                  </a:cubicBezTo>
                  <a:cubicBezTo>
                    <a:pt x="471" y="751"/>
                    <a:pt x="435" y="717"/>
                    <a:pt x="400" y="681"/>
                  </a:cubicBezTo>
                  <a:cubicBezTo>
                    <a:pt x="324" y="599"/>
                    <a:pt x="246" y="520"/>
                    <a:pt x="179" y="431"/>
                  </a:cubicBezTo>
                  <a:cubicBezTo>
                    <a:pt x="133" y="368"/>
                    <a:pt x="86" y="307"/>
                    <a:pt x="71" y="230"/>
                  </a:cubicBezTo>
                  <a:cubicBezTo>
                    <a:pt x="62" y="188"/>
                    <a:pt x="109" y="219"/>
                    <a:pt x="123" y="229"/>
                  </a:cubicBezTo>
                  <a:cubicBezTo>
                    <a:pt x="144" y="245"/>
                    <a:pt x="165" y="261"/>
                    <a:pt x="184" y="280"/>
                  </a:cubicBezTo>
                  <a:cubicBezTo>
                    <a:pt x="206" y="301"/>
                    <a:pt x="226" y="325"/>
                    <a:pt x="246" y="349"/>
                  </a:cubicBezTo>
                  <a:cubicBezTo>
                    <a:pt x="255" y="363"/>
                    <a:pt x="266" y="376"/>
                    <a:pt x="279" y="385"/>
                  </a:cubicBezTo>
                  <a:cubicBezTo>
                    <a:pt x="279" y="386"/>
                    <a:pt x="279" y="386"/>
                    <a:pt x="279" y="386"/>
                  </a:cubicBezTo>
                  <a:cubicBezTo>
                    <a:pt x="279" y="386"/>
                    <a:pt x="279" y="386"/>
                    <a:pt x="279" y="386"/>
                  </a:cubicBezTo>
                  <a:cubicBezTo>
                    <a:pt x="280" y="387"/>
                    <a:pt x="281" y="387"/>
                    <a:pt x="282" y="388"/>
                  </a:cubicBezTo>
                  <a:cubicBezTo>
                    <a:pt x="298" y="399"/>
                    <a:pt x="313" y="375"/>
                    <a:pt x="301" y="363"/>
                  </a:cubicBezTo>
                  <a:cubicBezTo>
                    <a:pt x="288" y="349"/>
                    <a:pt x="276" y="335"/>
                    <a:pt x="264" y="321"/>
                  </a:cubicBezTo>
                  <a:cubicBezTo>
                    <a:pt x="235" y="274"/>
                    <a:pt x="219" y="206"/>
                    <a:pt x="214" y="163"/>
                  </a:cubicBezTo>
                  <a:cubicBezTo>
                    <a:pt x="209" y="111"/>
                    <a:pt x="277" y="190"/>
                    <a:pt x="287" y="201"/>
                  </a:cubicBezTo>
                  <a:cubicBezTo>
                    <a:pt x="295" y="210"/>
                    <a:pt x="302" y="220"/>
                    <a:pt x="310" y="230"/>
                  </a:cubicBezTo>
                  <a:cubicBezTo>
                    <a:pt x="321" y="254"/>
                    <a:pt x="334" y="276"/>
                    <a:pt x="353" y="289"/>
                  </a:cubicBezTo>
                  <a:cubicBezTo>
                    <a:pt x="366" y="299"/>
                    <a:pt x="382" y="280"/>
                    <a:pt x="374" y="267"/>
                  </a:cubicBezTo>
                  <a:cubicBezTo>
                    <a:pt x="369" y="259"/>
                    <a:pt x="361" y="244"/>
                    <a:pt x="349" y="226"/>
                  </a:cubicBezTo>
                  <a:cubicBezTo>
                    <a:pt x="347" y="222"/>
                    <a:pt x="346" y="218"/>
                    <a:pt x="344" y="215"/>
                  </a:cubicBezTo>
                  <a:cubicBezTo>
                    <a:pt x="330" y="191"/>
                    <a:pt x="321" y="166"/>
                    <a:pt x="312" y="140"/>
                  </a:cubicBezTo>
                  <a:cubicBezTo>
                    <a:pt x="304" y="117"/>
                    <a:pt x="297" y="94"/>
                    <a:pt x="292" y="70"/>
                  </a:cubicBezTo>
                  <a:cubicBezTo>
                    <a:pt x="285" y="37"/>
                    <a:pt x="305" y="38"/>
                    <a:pt x="325" y="61"/>
                  </a:cubicBezTo>
                  <a:cubicBezTo>
                    <a:pt x="343" y="82"/>
                    <a:pt x="360" y="102"/>
                    <a:pt x="375" y="126"/>
                  </a:cubicBezTo>
                  <a:cubicBezTo>
                    <a:pt x="401" y="169"/>
                    <a:pt x="423" y="216"/>
                    <a:pt x="446" y="261"/>
                  </a:cubicBezTo>
                  <a:cubicBezTo>
                    <a:pt x="495" y="355"/>
                    <a:pt x="545" y="447"/>
                    <a:pt x="595" y="540"/>
                  </a:cubicBezTo>
                  <a:cubicBezTo>
                    <a:pt x="631" y="605"/>
                    <a:pt x="661" y="673"/>
                    <a:pt x="694" y="740"/>
                  </a:cubicBezTo>
                  <a:lnTo>
                    <a:pt x="549" y="833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7104842" y="3243613"/>
              <a:ext cx="50310" cy="176740"/>
            </a:xfrm>
            <a:custGeom>
              <a:avLst/>
              <a:gdLst>
                <a:gd name="T0" fmla="*/ 87 w 90"/>
                <a:gd name="T1" fmla="*/ 293 h 318"/>
                <a:gd name="T2" fmla="*/ 58 w 90"/>
                <a:gd name="T3" fmla="*/ 187 h 318"/>
                <a:gd name="T4" fmla="*/ 49 w 90"/>
                <a:gd name="T5" fmla="*/ 106 h 318"/>
                <a:gd name="T6" fmla="*/ 48 w 90"/>
                <a:gd name="T7" fmla="*/ 16 h 318"/>
                <a:gd name="T8" fmla="*/ 29 w 90"/>
                <a:gd name="T9" fmla="*/ 8 h 318"/>
                <a:gd name="T10" fmla="*/ 0 w 90"/>
                <a:gd name="T11" fmla="*/ 97 h 318"/>
                <a:gd name="T12" fmla="*/ 8 w 90"/>
                <a:gd name="T13" fmla="*/ 181 h 318"/>
                <a:gd name="T14" fmla="*/ 58 w 90"/>
                <a:gd name="T15" fmla="*/ 304 h 318"/>
                <a:gd name="T16" fmla="*/ 87 w 90"/>
                <a:gd name="T17" fmla="*/ 293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318">
                  <a:moveTo>
                    <a:pt x="87" y="293"/>
                  </a:moveTo>
                  <a:cubicBezTo>
                    <a:pt x="81" y="257"/>
                    <a:pt x="66" y="223"/>
                    <a:pt x="58" y="187"/>
                  </a:cubicBezTo>
                  <a:cubicBezTo>
                    <a:pt x="52" y="160"/>
                    <a:pt x="50" y="133"/>
                    <a:pt x="49" y="106"/>
                  </a:cubicBezTo>
                  <a:cubicBezTo>
                    <a:pt x="48" y="76"/>
                    <a:pt x="47" y="46"/>
                    <a:pt x="48" y="16"/>
                  </a:cubicBezTo>
                  <a:cubicBezTo>
                    <a:pt x="48" y="6"/>
                    <a:pt x="37" y="0"/>
                    <a:pt x="29" y="8"/>
                  </a:cubicBezTo>
                  <a:cubicBezTo>
                    <a:pt x="6" y="35"/>
                    <a:pt x="0" y="62"/>
                    <a:pt x="0" y="97"/>
                  </a:cubicBezTo>
                  <a:cubicBezTo>
                    <a:pt x="0" y="125"/>
                    <a:pt x="2" y="153"/>
                    <a:pt x="8" y="181"/>
                  </a:cubicBezTo>
                  <a:cubicBezTo>
                    <a:pt x="17" y="225"/>
                    <a:pt x="33" y="267"/>
                    <a:pt x="58" y="304"/>
                  </a:cubicBezTo>
                  <a:cubicBezTo>
                    <a:pt x="67" y="318"/>
                    <a:pt x="90" y="309"/>
                    <a:pt x="87" y="293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7122484" y="3188402"/>
              <a:ext cx="29076" cy="28422"/>
            </a:xfrm>
            <a:custGeom>
              <a:avLst/>
              <a:gdLst>
                <a:gd name="T0" fmla="*/ 33 w 52"/>
                <a:gd name="T1" fmla="*/ 4 h 51"/>
                <a:gd name="T2" fmla="*/ 32 w 52"/>
                <a:gd name="T3" fmla="*/ 4 h 51"/>
                <a:gd name="T4" fmla="*/ 37 w 52"/>
                <a:gd name="T5" fmla="*/ 6 h 51"/>
                <a:gd name="T6" fmla="*/ 10 w 52"/>
                <a:gd name="T7" fmla="*/ 8 h 51"/>
                <a:gd name="T8" fmla="*/ 21 w 52"/>
                <a:gd name="T9" fmla="*/ 3 h 51"/>
                <a:gd name="T10" fmla="*/ 20 w 52"/>
                <a:gd name="T11" fmla="*/ 3 h 51"/>
                <a:gd name="T12" fmla="*/ 3 w 52"/>
                <a:gd name="T13" fmla="*/ 16 h 51"/>
                <a:gd name="T14" fmla="*/ 5 w 52"/>
                <a:gd name="T15" fmla="*/ 38 h 51"/>
                <a:gd name="T16" fmla="*/ 6 w 52"/>
                <a:gd name="T17" fmla="*/ 38 h 51"/>
                <a:gd name="T18" fmla="*/ 2 w 52"/>
                <a:gd name="T19" fmla="*/ 27 h 51"/>
                <a:gd name="T20" fmla="*/ 17 w 52"/>
                <a:gd name="T21" fmla="*/ 47 h 51"/>
                <a:gd name="T22" fmla="*/ 42 w 52"/>
                <a:gd name="T23" fmla="*/ 44 h 51"/>
                <a:gd name="T24" fmla="*/ 51 w 52"/>
                <a:gd name="T25" fmla="*/ 24 h 51"/>
                <a:gd name="T26" fmla="*/ 33 w 52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51">
                  <a:moveTo>
                    <a:pt x="33" y="4"/>
                  </a:moveTo>
                  <a:cubicBezTo>
                    <a:pt x="32" y="4"/>
                    <a:pt x="32" y="4"/>
                    <a:pt x="32" y="4"/>
                  </a:cubicBezTo>
                  <a:cubicBezTo>
                    <a:pt x="33" y="4"/>
                    <a:pt x="35" y="5"/>
                    <a:pt x="37" y="6"/>
                  </a:cubicBezTo>
                  <a:cubicBezTo>
                    <a:pt x="29" y="3"/>
                    <a:pt x="18" y="0"/>
                    <a:pt x="10" y="8"/>
                  </a:cubicBezTo>
                  <a:cubicBezTo>
                    <a:pt x="14" y="6"/>
                    <a:pt x="17" y="5"/>
                    <a:pt x="2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3" y="5"/>
                    <a:pt x="6" y="9"/>
                    <a:pt x="3" y="16"/>
                  </a:cubicBezTo>
                  <a:cubicBezTo>
                    <a:pt x="0" y="23"/>
                    <a:pt x="1" y="32"/>
                    <a:pt x="5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4" y="35"/>
                    <a:pt x="3" y="31"/>
                    <a:pt x="2" y="27"/>
                  </a:cubicBezTo>
                  <a:cubicBezTo>
                    <a:pt x="2" y="36"/>
                    <a:pt x="9" y="44"/>
                    <a:pt x="17" y="47"/>
                  </a:cubicBezTo>
                  <a:cubicBezTo>
                    <a:pt x="26" y="51"/>
                    <a:pt x="35" y="49"/>
                    <a:pt x="42" y="44"/>
                  </a:cubicBezTo>
                  <a:cubicBezTo>
                    <a:pt x="49" y="39"/>
                    <a:pt x="52" y="31"/>
                    <a:pt x="51" y="24"/>
                  </a:cubicBezTo>
                  <a:cubicBezTo>
                    <a:pt x="50" y="14"/>
                    <a:pt x="42" y="5"/>
                    <a:pt x="33" y="4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7560251" y="3217478"/>
              <a:ext cx="35609" cy="114669"/>
            </a:xfrm>
            <a:custGeom>
              <a:avLst/>
              <a:gdLst>
                <a:gd name="T0" fmla="*/ 45 w 64"/>
                <a:gd name="T1" fmla="*/ 202 h 206"/>
                <a:gd name="T2" fmla="*/ 64 w 64"/>
                <a:gd name="T3" fmla="*/ 160 h 206"/>
                <a:gd name="T4" fmla="*/ 59 w 64"/>
                <a:gd name="T5" fmla="*/ 93 h 206"/>
                <a:gd name="T6" fmla="*/ 50 w 64"/>
                <a:gd name="T7" fmla="*/ 36 h 206"/>
                <a:gd name="T8" fmla="*/ 14 w 64"/>
                <a:gd name="T9" fmla="*/ 5 h 206"/>
                <a:gd name="T10" fmla="*/ 3 w 64"/>
                <a:gd name="T11" fmla="*/ 42 h 206"/>
                <a:gd name="T12" fmla="*/ 12 w 64"/>
                <a:gd name="T13" fmla="*/ 105 h 206"/>
                <a:gd name="T14" fmla="*/ 19 w 64"/>
                <a:gd name="T15" fmla="*/ 166 h 206"/>
                <a:gd name="T16" fmla="*/ 45 w 64"/>
                <a:gd name="T17" fmla="*/ 20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06">
                  <a:moveTo>
                    <a:pt x="45" y="202"/>
                  </a:moveTo>
                  <a:cubicBezTo>
                    <a:pt x="64" y="199"/>
                    <a:pt x="64" y="174"/>
                    <a:pt x="64" y="160"/>
                  </a:cubicBezTo>
                  <a:cubicBezTo>
                    <a:pt x="64" y="138"/>
                    <a:pt x="61" y="115"/>
                    <a:pt x="59" y="93"/>
                  </a:cubicBezTo>
                  <a:cubicBezTo>
                    <a:pt x="58" y="74"/>
                    <a:pt x="57" y="54"/>
                    <a:pt x="50" y="36"/>
                  </a:cubicBezTo>
                  <a:cubicBezTo>
                    <a:pt x="46" y="22"/>
                    <a:pt x="31" y="0"/>
                    <a:pt x="14" y="5"/>
                  </a:cubicBezTo>
                  <a:cubicBezTo>
                    <a:pt x="0" y="9"/>
                    <a:pt x="2" y="32"/>
                    <a:pt x="3" y="42"/>
                  </a:cubicBezTo>
                  <a:cubicBezTo>
                    <a:pt x="5" y="63"/>
                    <a:pt x="10" y="84"/>
                    <a:pt x="12" y="105"/>
                  </a:cubicBezTo>
                  <a:cubicBezTo>
                    <a:pt x="13" y="126"/>
                    <a:pt x="16" y="146"/>
                    <a:pt x="19" y="166"/>
                  </a:cubicBezTo>
                  <a:cubicBezTo>
                    <a:pt x="21" y="180"/>
                    <a:pt x="25" y="206"/>
                    <a:pt x="45" y="202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8466168" y="1787222"/>
              <a:ext cx="704348" cy="687360"/>
            </a:xfrm>
            <a:custGeom>
              <a:avLst/>
              <a:gdLst>
                <a:gd name="T0" fmla="*/ 43 w 1260"/>
                <a:gd name="T1" fmla="*/ 967 h 1235"/>
                <a:gd name="T2" fmla="*/ 439 w 1260"/>
                <a:gd name="T3" fmla="*/ 128 h 1235"/>
                <a:gd name="T4" fmla="*/ 1044 w 1260"/>
                <a:gd name="T5" fmla="*/ 786 h 1235"/>
                <a:gd name="T6" fmla="*/ 358 w 1260"/>
                <a:gd name="T7" fmla="*/ 1235 h 1235"/>
                <a:gd name="T8" fmla="*/ 43 w 1260"/>
                <a:gd name="T9" fmla="*/ 967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0" h="1235">
                  <a:moveTo>
                    <a:pt x="43" y="967"/>
                  </a:moveTo>
                  <a:cubicBezTo>
                    <a:pt x="216" y="701"/>
                    <a:pt x="0" y="318"/>
                    <a:pt x="439" y="128"/>
                  </a:cubicBezTo>
                  <a:cubicBezTo>
                    <a:pt x="736" y="0"/>
                    <a:pt x="1260" y="312"/>
                    <a:pt x="1044" y="786"/>
                  </a:cubicBezTo>
                  <a:cubicBezTo>
                    <a:pt x="877" y="1151"/>
                    <a:pt x="608" y="1000"/>
                    <a:pt x="358" y="1235"/>
                  </a:cubicBezTo>
                  <a:lnTo>
                    <a:pt x="43" y="967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28"/>
            <p:cNvSpPr>
              <a:spLocks noEditPoints="1"/>
            </p:cNvSpPr>
            <p:nvPr/>
          </p:nvSpPr>
          <p:spPr bwMode="auto">
            <a:xfrm>
              <a:off x="8372734" y="1968536"/>
              <a:ext cx="573671" cy="635089"/>
            </a:xfrm>
            <a:custGeom>
              <a:avLst/>
              <a:gdLst>
                <a:gd name="T0" fmla="*/ 402 w 1026"/>
                <a:gd name="T1" fmla="*/ 1054 h 1141"/>
                <a:gd name="T2" fmla="*/ 459 w 1026"/>
                <a:gd name="T3" fmla="*/ 988 h 1141"/>
                <a:gd name="T4" fmla="*/ 525 w 1026"/>
                <a:gd name="T5" fmla="*/ 909 h 1141"/>
                <a:gd name="T6" fmla="*/ 451 w 1026"/>
                <a:gd name="T7" fmla="*/ 846 h 1141"/>
                <a:gd name="T8" fmla="*/ 691 w 1026"/>
                <a:gd name="T9" fmla="*/ 616 h 1141"/>
                <a:gd name="T10" fmla="*/ 836 w 1026"/>
                <a:gd name="T11" fmla="*/ 470 h 1141"/>
                <a:gd name="T12" fmla="*/ 976 w 1026"/>
                <a:gd name="T13" fmla="*/ 322 h 1141"/>
                <a:gd name="T14" fmla="*/ 1013 w 1026"/>
                <a:gd name="T15" fmla="*/ 218 h 1141"/>
                <a:gd name="T16" fmla="*/ 954 w 1026"/>
                <a:gd name="T17" fmla="*/ 207 h 1141"/>
                <a:gd name="T18" fmla="*/ 882 w 1026"/>
                <a:gd name="T19" fmla="*/ 249 h 1141"/>
                <a:gd name="T20" fmla="*/ 879 w 1026"/>
                <a:gd name="T21" fmla="*/ 160 h 1141"/>
                <a:gd name="T22" fmla="*/ 752 w 1026"/>
                <a:gd name="T23" fmla="*/ 212 h 1141"/>
                <a:gd name="T24" fmla="*/ 745 w 1026"/>
                <a:gd name="T25" fmla="*/ 217 h 1141"/>
                <a:gd name="T26" fmla="*/ 767 w 1026"/>
                <a:gd name="T27" fmla="*/ 171 h 1141"/>
                <a:gd name="T28" fmla="*/ 784 w 1026"/>
                <a:gd name="T29" fmla="*/ 56 h 1141"/>
                <a:gd name="T30" fmla="*/ 628 w 1026"/>
                <a:gd name="T31" fmla="*/ 119 h 1141"/>
                <a:gd name="T32" fmla="*/ 398 w 1026"/>
                <a:gd name="T33" fmla="*/ 466 h 1141"/>
                <a:gd name="T34" fmla="*/ 298 w 1026"/>
                <a:gd name="T35" fmla="*/ 646 h 1141"/>
                <a:gd name="T36" fmla="*/ 270 w 1026"/>
                <a:gd name="T37" fmla="*/ 692 h 1141"/>
                <a:gd name="T38" fmla="*/ 210 w 1026"/>
                <a:gd name="T39" fmla="*/ 641 h 1141"/>
                <a:gd name="T40" fmla="*/ 139 w 1026"/>
                <a:gd name="T41" fmla="*/ 718 h 1141"/>
                <a:gd name="T42" fmla="*/ 78 w 1026"/>
                <a:gd name="T43" fmla="*/ 785 h 1141"/>
                <a:gd name="T44" fmla="*/ 31 w 1026"/>
                <a:gd name="T45" fmla="*/ 853 h 1141"/>
                <a:gd name="T46" fmla="*/ 91 w 1026"/>
                <a:gd name="T47" fmla="*/ 908 h 1141"/>
                <a:gd name="T48" fmla="*/ 92 w 1026"/>
                <a:gd name="T49" fmla="*/ 1007 h 1141"/>
                <a:gd name="T50" fmla="*/ 171 w 1026"/>
                <a:gd name="T51" fmla="*/ 1079 h 1141"/>
                <a:gd name="T52" fmla="*/ 269 w 1026"/>
                <a:gd name="T53" fmla="*/ 1067 h 1141"/>
                <a:gd name="T54" fmla="*/ 333 w 1026"/>
                <a:gd name="T55" fmla="*/ 1116 h 1141"/>
                <a:gd name="T56" fmla="*/ 402 w 1026"/>
                <a:gd name="T57" fmla="*/ 1054 h 1141"/>
                <a:gd name="T58" fmla="*/ 296 w 1026"/>
                <a:gd name="T59" fmla="*/ 715 h 1141"/>
                <a:gd name="T60" fmla="*/ 327 w 1026"/>
                <a:gd name="T61" fmla="*/ 661 h 1141"/>
                <a:gd name="T62" fmla="*/ 398 w 1026"/>
                <a:gd name="T63" fmla="*/ 528 h 1141"/>
                <a:gd name="T64" fmla="*/ 572 w 1026"/>
                <a:gd name="T65" fmla="*/ 243 h 1141"/>
                <a:gd name="T66" fmla="*/ 731 w 1026"/>
                <a:gd name="T67" fmla="*/ 80 h 1141"/>
                <a:gd name="T68" fmla="*/ 748 w 1026"/>
                <a:gd name="T69" fmla="*/ 130 h 1141"/>
                <a:gd name="T70" fmla="*/ 717 w 1026"/>
                <a:gd name="T71" fmla="*/ 203 h 1141"/>
                <a:gd name="T72" fmla="*/ 669 w 1026"/>
                <a:gd name="T73" fmla="*/ 283 h 1141"/>
                <a:gd name="T74" fmla="*/ 644 w 1026"/>
                <a:gd name="T75" fmla="*/ 325 h 1141"/>
                <a:gd name="T76" fmla="*/ 644 w 1026"/>
                <a:gd name="T77" fmla="*/ 325 h 1141"/>
                <a:gd name="T78" fmla="*/ 644 w 1026"/>
                <a:gd name="T79" fmla="*/ 325 h 1141"/>
                <a:gd name="T80" fmla="*/ 642 w 1026"/>
                <a:gd name="T81" fmla="*/ 329 h 1141"/>
                <a:gd name="T82" fmla="*/ 672 w 1026"/>
                <a:gd name="T83" fmla="*/ 340 h 1141"/>
                <a:gd name="T84" fmla="*/ 701 w 1026"/>
                <a:gd name="T85" fmla="*/ 292 h 1141"/>
                <a:gd name="T86" fmla="*/ 838 w 1026"/>
                <a:gd name="T87" fmla="*/ 198 h 1141"/>
                <a:gd name="T88" fmla="*/ 822 w 1026"/>
                <a:gd name="T89" fmla="*/ 279 h 1141"/>
                <a:gd name="T90" fmla="*/ 802 w 1026"/>
                <a:gd name="T91" fmla="*/ 309 h 1141"/>
                <a:gd name="T92" fmla="*/ 758 w 1026"/>
                <a:gd name="T93" fmla="*/ 367 h 1141"/>
                <a:gd name="T94" fmla="*/ 785 w 1026"/>
                <a:gd name="T95" fmla="*/ 381 h 1141"/>
                <a:gd name="T96" fmla="*/ 817 w 1026"/>
                <a:gd name="T97" fmla="*/ 345 h 1141"/>
                <a:gd name="T98" fmla="*/ 826 w 1026"/>
                <a:gd name="T99" fmla="*/ 337 h 1141"/>
                <a:gd name="T100" fmla="*/ 888 w 1026"/>
                <a:gd name="T101" fmla="*/ 284 h 1141"/>
                <a:gd name="T102" fmla="*/ 949 w 1026"/>
                <a:gd name="T103" fmla="*/ 245 h 1141"/>
                <a:gd name="T104" fmla="*/ 968 w 1026"/>
                <a:gd name="T105" fmla="*/ 273 h 1141"/>
                <a:gd name="T106" fmla="*/ 920 w 1026"/>
                <a:gd name="T107" fmla="*/ 340 h 1141"/>
                <a:gd name="T108" fmla="*/ 812 w 1026"/>
                <a:gd name="T109" fmla="*/ 449 h 1141"/>
                <a:gd name="T110" fmla="*/ 590 w 1026"/>
                <a:gd name="T111" fmla="*/ 673 h 1141"/>
                <a:gd name="T112" fmla="*/ 427 w 1026"/>
                <a:gd name="T113" fmla="*/ 826 h 1141"/>
                <a:gd name="T114" fmla="*/ 296 w 1026"/>
                <a:gd name="T115" fmla="*/ 715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26" h="1141">
                  <a:moveTo>
                    <a:pt x="402" y="1054"/>
                  </a:moveTo>
                  <a:cubicBezTo>
                    <a:pt x="402" y="1054"/>
                    <a:pt x="484" y="1053"/>
                    <a:pt x="459" y="988"/>
                  </a:cubicBezTo>
                  <a:cubicBezTo>
                    <a:pt x="459" y="988"/>
                    <a:pt x="553" y="986"/>
                    <a:pt x="525" y="909"/>
                  </a:cubicBezTo>
                  <a:cubicBezTo>
                    <a:pt x="451" y="846"/>
                    <a:pt x="451" y="846"/>
                    <a:pt x="451" y="846"/>
                  </a:cubicBezTo>
                  <a:cubicBezTo>
                    <a:pt x="530" y="768"/>
                    <a:pt x="613" y="694"/>
                    <a:pt x="691" y="616"/>
                  </a:cubicBezTo>
                  <a:cubicBezTo>
                    <a:pt x="740" y="568"/>
                    <a:pt x="788" y="519"/>
                    <a:pt x="836" y="470"/>
                  </a:cubicBezTo>
                  <a:cubicBezTo>
                    <a:pt x="884" y="422"/>
                    <a:pt x="937" y="377"/>
                    <a:pt x="976" y="322"/>
                  </a:cubicBezTo>
                  <a:cubicBezTo>
                    <a:pt x="997" y="292"/>
                    <a:pt x="1026" y="256"/>
                    <a:pt x="1013" y="218"/>
                  </a:cubicBezTo>
                  <a:cubicBezTo>
                    <a:pt x="1005" y="193"/>
                    <a:pt x="972" y="200"/>
                    <a:pt x="954" y="207"/>
                  </a:cubicBezTo>
                  <a:cubicBezTo>
                    <a:pt x="928" y="217"/>
                    <a:pt x="905" y="233"/>
                    <a:pt x="882" y="249"/>
                  </a:cubicBezTo>
                  <a:cubicBezTo>
                    <a:pt x="902" y="210"/>
                    <a:pt x="908" y="175"/>
                    <a:pt x="879" y="160"/>
                  </a:cubicBezTo>
                  <a:cubicBezTo>
                    <a:pt x="843" y="142"/>
                    <a:pt x="778" y="194"/>
                    <a:pt x="752" y="212"/>
                  </a:cubicBezTo>
                  <a:cubicBezTo>
                    <a:pt x="750" y="214"/>
                    <a:pt x="748" y="215"/>
                    <a:pt x="745" y="217"/>
                  </a:cubicBezTo>
                  <a:cubicBezTo>
                    <a:pt x="753" y="202"/>
                    <a:pt x="760" y="187"/>
                    <a:pt x="767" y="171"/>
                  </a:cubicBezTo>
                  <a:cubicBezTo>
                    <a:pt x="781" y="136"/>
                    <a:pt x="804" y="92"/>
                    <a:pt x="784" y="56"/>
                  </a:cubicBezTo>
                  <a:cubicBezTo>
                    <a:pt x="753" y="0"/>
                    <a:pt x="649" y="98"/>
                    <a:pt x="628" y="119"/>
                  </a:cubicBezTo>
                  <a:cubicBezTo>
                    <a:pt x="533" y="218"/>
                    <a:pt x="463" y="346"/>
                    <a:pt x="398" y="466"/>
                  </a:cubicBezTo>
                  <a:cubicBezTo>
                    <a:pt x="365" y="526"/>
                    <a:pt x="331" y="586"/>
                    <a:pt x="298" y="646"/>
                  </a:cubicBezTo>
                  <a:cubicBezTo>
                    <a:pt x="291" y="659"/>
                    <a:pt x="280" y="675"/>
                    <a:pt x="270" y="692"/>
                  </a:cubicBezTo>
                  <a:cubicBezTo>
                    <a:pt x="210" y="641"/>
                    <a:pt x="210" y="641"/>
                    <a:pt x="210" y="641"/>
                  </a:cubicBezTo>
                  <a:cubicBezTo>
                    <a:pt x="210" y="641"/>
                    <a:pt x="130" y="617"/>
                    <a:pt x="139" y="718"/>
                  </a:cubicBezTo>
                  <a:cubicBezTo>
                    <a:pt x="139" y="718"/>
                    <a:pt x="60" y="699"/>
                    <a:pt x="78" y="785"/>
                  </a:cubicBezTo>
                  <a:cubicBezTo>
                    <a:pt x="78" y="785"/>
                    <a:pt x="0" y="776"/>
                    <a:pt x="31" y="853"/>
                  </a:cubicBezTo>
                  <a:cubicBezTo>
                    <a:pt x="91" y="908"/>
                    <a:pt x="91" y="908"/>
                    <a:pt x="91" y="908"/>
                  </a:cubicBezTo>
                  <a:cubicBezTo>
                    <a:pt x="92" y="1007"/>
                    <a:pt x="92" y="1007"/>
                    <a:pt x="92" y="1007"/>
                  </a:cubicBezTo>
                  <a:cubicBezTo>
                    <a:pt x="171" y="1079"/>
                    <a:pt x="171" y="1079"/>
                    <a:pt x="171" y="1079"/>
                  </a:cubicBezTo>
                  <a:cubicBezTo>
                    <a:pt x="269" y="1067"/>
                    <a:pt x="269" y="1067"/>
                    <a:pt x="269" y="1067"/>
                  </a:cubicBezTo>
                  <a:cubicBezTo>
                    <a:pt x="333" y="1116"/>
                    <a:pt x="333" y="1116"/>
                    <a:pt x="333" y="1116"/>
                  </a:cubicBezTo>
                  <a:cubicBezTo>
                    <a:pt x="333" y="1116"/>
                    <a:pt x="429" y="1141"/>
                    <a:pt x="402" y="1054"/>
                  </a:cubicBezTo>
                  <a:close/>
                  <a:moveTo>
                    <a:pt x="296" y="715"/>
                  </a:moveTo>
                  <a:cubicBezTo>
                    <a:pt x="305" y="696"/>
                    <a:pt x="317" y="678"/>
                    <a:pt x="327" y="661"/>
                  </a:cubicBezTo>
                  <a:cubicBezTo>
                    <a:pt x="351" y="617"/>
                    <a:pt x="373" y="572"/>
                    <a:pt x="398" y="528"/>
                  </a:cubicBezTo>
                  <a:cubicBezTo>
                    <a:pt x="453" y="431"/>
                    <a:pt x="505" y="333"/>
                    <a:pt x="572" y="243"/>
                  </a:cubicBezTo>
                  <a:cubicBezTo>
                    <a:pt x="618" y="181"/>
                    <a:pt x="662" y="118"/>
                    <a:pt x="731" y="80"/>
                  </a:cubicBezTo>
                  <a:cubicBezTo>
                    <a:pt x="769" y="60"/>
                    <a:pt x="753" y="114"/>
                    <a:pt x="748" y="130"/>
                  </a:cubicBezTo>
                  <a:cubicBezTo>
                    <a:pt x="739" y="155"/>
                    <a:pt x="729" y="179"/>
                    <a:pt x="717" y="203"/>
                  </a:cubicBezTo>
                  <a:cubicBezTo>
                    <a:pt x="703" y="231"/>
                    <a:pt x="686" y="257"/>
                    <a:pt x="669" y="283"/>
                  </a:cubicBezTo>
                  <a:cubicBezTo>
                    <a:pt x="659" y="296"/>
                    <a:pt x="650" y="310"/>
                    <a:pt x="644" y="325"/>
                  </a:cubicBezTo>
                  <a:cubicBezTo>
                    <a:pt x="644" y="325"/>
                    <a:pt x="644" y="325"/>
                    <a:pt x="644" y="325"/>
                  </a:cubicBezTo>
                  <a:cubicBezTo>
                    <a:pt x="644" y="325"/>
                    <a:pt x="644" y="325"/>
                    <a:pt x="644" y="325"/>
                  </a:cubicBezTo>
                  <a:cubicBezTo>
                    <a:pt x="643" y="327"/>
                    <a:pt x="643" y="328"/>
                    <a:pt x="642" y="329"/>
                  </a:cubicBezTo>
                  <a:cubicBezTo>
                    <a:pt x="636" y="347"/>
                    <a:pt x="664" y="355"/>
                    <a:pt x="672" y="340"/>
                  </a:cubicBezTo>
                  <a:cubicBezTo>
                    <a:pt x="681" y="324"/>
                    <a:pt x="691" y="308"/>
                    <a:pt x="701" y="292"/>
                  </a:cubicBezTo>
                  <a:cubicBezTo>
                    <a:pt x="737" y="251"/>
                    <a:pt x="798" y="215"/>
                    <a:pt x="838" y="198"/>
                  </a:cubicBezTo>
                  <a:cubicBezTo>
                    <a:pt x="886" y="177"/>
                    <a:pt x="830" y="266"/>
                    <a:pt x="822" y="279"/>
                  </a:cubicBezTo>
                  <a:cubicBezTo>
                    <a:pt x="816" y="289"/>
                    <a:pt x="809" y="299"/>
                    <a:pt x="802" y="309"/>
                  </a:cubicBezTo>
                  <a:cubicBezTo>
                    <a:pt x="782" y="326"/>
                    <a:pt x="765" y="346"/>
                    <a:pt x="758" y="367"/>
                  </a:cubicBezTo>
                  <a:cubicBezTo>
                    <a:pt x="752" y="383"/>
                    <a:pt x="775" y="393"/>
                    <a:pt x="785" y="381"/>
                  </a:cubicBezTo>
                  <a:cubicBezTo>
                    <a:pt x="792" y="374"/>
                    <a:pt x="804" y="361"/>
                    <a:pt x="817" y="345"/>
                  </a:cubicBezTo>
                  <a:cubicBezTo>
                    <a:pt x="820" y="343"/>
                    <a:pt x="824" y="340"/>
                    <a:pt x="826" y="337"/>
                  </a:cubicBezTo>
                  <a:cubicBezTo>
                    <a:pt x="845" y="317"/>
                    <a:pt x="866" y="300"/>
                    <a:pt x="888" y="284"/>
                  </a:cubicBezTo>
                  <a:cubicBezTo>
                    <a:pt x="908" y="270"/>
                    <a:pt x="928" y="257"/>
                    <a:pt x="949" y="245"/>
                  </a:cubicBezTo>
                  <a:cubicBezTo>
                    <a:pt x="978" y="228"/>
                    <a:pt x="984" y="248"/>
                    <a:pt x="968" y="273"/>
                  </a:cubicBezTo>
                  <a:cubicBezTo>
                    <a:pt x="953" y="297"/>
                    <a:pt x="939" y="319"/>
                    <a:pt x="920" y="340"/>
                  </a:cubicBezTo>
                  <a:cubicBezTo>
                    <a:pt x="887" y="378"/>
                    <a:pt x="848" y="413"/>
                    <a:pt x="812" y="449"/>
                  </a:cubicBezTo>
                  <a:cubicBezTo>
                    <a:pt x="737" y="522"/>
                    <a:pt x="663" y="597"/>
                    <a:pt x="590" y="673"/>
                  </a:cubicBezTo>
                  <a:cubicBezTo>
                    <a:pt x="538" y="726"/>
                    <a:pt x="482" y="775"/>
                    <a:pt x="427" y="826"/>
                  </a:cubicBezTo>
                  <a:lnTo>
                    <a:pt x="296" y="715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Freeform 29"/>
            <p:cNvSpPr>
              <a:spLocks/>
            </p:cNvSpPr>
            <p:nvPr/>
          </p:nvSpPr>
          <p:spPr bwMode="auto">
            <a:xfrm>
              <a:off x="8620367" y="1877389"/>
              <a:ext cx="164980" cy="89513"/>
            </a:xfrm>
            <a:custGeom>
              <a:avLst/>
              <a:gdLst>
                <a:gd name="T0" fmla="*/ 30 w 295"/>
                <a:gd name="T1" fmla="*/ 154 h 161"/>
                <a:gd name="T2" fmla="*/ 123 w 295"/>
                <a:gd name="T3" fmla="*/ 95 h 161"/>
                <a:gd name="T4" fmla="*/ 198 w 295"/>
                <a:gd name="T5" fmla="*/ 62 h 161"/>
                <a:gd name="T6" fmla="*/ 283 w 295"/>
                <a:gd name="T7" fmla="*/ 34 h 161"/>
                <a:gd name="T8" fmla="*/ 285 w 295"/>
                <a:gd name="T9" fmla="*/ 15 h 161"/>
                <a:gd name="T10" fmla="*/ 192 w 295"/>
                <a:gd name="T11" fmla="*/ 13 h 161"/>
                <a:gd name="T12" fmla="*/ 114 w 295"/>
                <a:gd name="T13" fmla="*/ 45 h 161"/>
                <a:gd name="T14" fmla="*/ 11 w 295"/>
                <a:gd name="T15" fmla="*/ 129 h 161"/>
                <a:gd name="T16" fmla="*/ 30 w 295"/>
                <a:gd name="T17" fmla="*/ 15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5" h="161">
                  <a:moveTo>
                    <a:pt x="30" y="154"/>
                  </a:moveTo>
                  <a:cubicBezTo>
                    <a:pt x="63" y="138"/>
                    <a:pt x="91" y="113"/>
                    <a:pt x="123" y="95"/>
                  </a:cubicBezTo>
                  <a:cubicBezTo>
                    <a:pt x="147" y="81"/>
                    <a:pt x="172" y="71"/>
                    <a:pt x="198" y="62"/>
                  </a:cubicBezTo>
                  <a:cubicBezTo>
                    <a:pt x="226" y="53"/>
                    <a:pt x="255" y="42"/>
                    <a:pt x="283" y="34"/>
                  </a:cubicBezTo>
                  <a:cubicBezTo>
                    <a:pt x="293" y="32"/>
                    <a:pt x="295" y="19"/>
                    <a:pt x="285" y="15"/>
                  </a:cubicBezTo>
                  <a:cubicBezTo>
                    <a:pt x="253" y="0"/>
                    <a:pt x="225" y="2"/>
                    <a:pt x="192" y="13"/>
                  </a:cubicBezTo>
                  <a:cubicBezTo>
                    <a:pt x="165" y="21"/>
                    <a:pt x="139" y="31"/>
                    <a:pt x="114" y="45"/>
                  </a:cubicBezTo>
                  <a:cubicBezTo>
                    <a:pt x="75" y="67"/>
                    <a:pt x="39" y="95"/>
                    <a:pt x="11" y="129"/>
                  </a:cubicBezTo>
                  <a:cubicBezTo>
                    <a:pt x="0" y="142"/>
                    <a:pt x="16" y="161"/>
                    <a:pt x="30" y="154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8815075" y="1872815"/>
              <a:ext cx="26789" cy="29076"/>
            </a:xfrm>
            <a:custGeom>
              <a:avLst/>
              <a:gdLst>
                <a:gd name="T0" fmla="*/ 46 w 48"/>
                <a:gd name="T1" fmla="*/ 26 h 52"/>
                <a:gd name="T2" fmla="*/ 46 w 48"/>
                <a:gd name="T3" fmla="*/ 25 h 52"/>
                <a:gd name="T4" fmla="*/ 46 w 48"/>
                <a:gd name="T5" fmla="*/ 31 h 52"/>
                <a:gd name="T6" fmla="*/ 36 w 48"/>
                <a:gd name="T7" fmla="*/ 6 h 52"/>
                <a:gd name="T8" fmla="*/ 44 w 48"/>
                <a:gd name="T9" fmla="*/ 15 h 52"/>
                <a:gd name="T10" fmla="*/ 43 w 48"/>
                <a:gd name="T11" fmla="*/ 14 h 52"/>
                <a:gd name="T12" fmla="*/ 26 w 48"/>
                <a:gd name="T13" fmla="*/ 1 h 52"/>
                <a:gd name="T14" fmla="*/ 6 w 48"/>
                <a:gd name="T15" fmla="*/ 10 h 52"/>
                <a:gd name="T16" fmla="*/ 6 w 48"/>
                <a:gd name="T17" fmla="*/ 10 h 52"/>
                <a:gd name="T18" fmla="*/ 15 w 48"/>
                <a:gd name="T19" fmla="*/ 3 h 52"/>
                <a:gd name="T20" fmla="*/ 0 w 48"/>
                <a:gd name="T21" fmla="*/ 24 h 52"/>
                <a:gd name="T22" fmla="*/ 11 w 48"/>
                <a:gd name="T23" fmla="*/ 47 h 52"/>
                <a:gd name="T24" fmla="*/ 33 w 48"/>
                <a:gd name="T25" fmla="*/ 50 h 52"/>
                <a:gd name="T26" fmla="*/ 46 w 48"/>
                <a:gd name="T27" fmla="*/ 2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52">
                  <a:moveTo>
                    <a:pt x="46" y="26"/>
                  </a:moveTo>
                  <a:cubicBezTo>
                    <a:pt x="46" y="26"/>
                    <a:pt x="46" y="25"/>
                    <a:pt x="46" y="25"/>
                  </a:cubicBezTo>
                  <a:cubicBezTo>
                    <a:pt x="46" y="27"/>
                    <a:pt x="46" y="29"/>
                    <a:pt x="46" y="31"/>
                  </a:cubicBezTo>
                  <a:cubicBezTo>
                    <a:pt x="46" y="22"/>
                    <a:pt x="45" y="11"/>
                    <a:pt x="36" y="6"/>
                  </a:cubicBezTo>
                  <a:cubicBezTo>
                    <a:pt x="39" y="9"/>
                    <a:pt x="41" y="12"/>
                    <a:pt x="44" y="15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0" y="7"/>
                    <a:pt x="34" y="2"/>
                    <a:pt x="26" y="1"/>
                  </a:cubicBezTo>
                  <a:cubicBezTo>
                    <a:pt x="18" y="0"/>
                    <a:pt x="10" y="4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9" y="8"/>
                    <a:pt x="12" y="6"/>
                    <a:pt x="15" y="3"/>
                  </a:cubicBezTo>
                  <a:cubicBezTo>
                    <a:pt x="6" y="7"/>
                    <a:pt x="1" y="15"/>
                    <a:pt x="0" y="24"/>
                  </a:cubicBezTo>
                  <a:cubicBezTo>
                    <a:pt x="0" y="33"/>
                    <a:pt x="4" y="41"/>
                    <a:pt x="11" y="47"/>
                  </a:cubicBezTo>
                  <a:cubicBezTo>
                    <a:pt x="17" y="52"/>
                    <a:pt x="26" y="52"/>
                    <a:pt x="33" y="50"/>
                  </a:cubicBezTo>
                  <a:cubicBezTo>
                    <a:pt x="42" y="46"/>
                    <a:pt x="48" y="36"/>
                    <a:pt x="46" y="26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1"/>
            <p:cNvSpPr>
              <a:spLocks/>
            </p:cNvSpPr>
            <p:nvPr/>
          </p:nvSpPr>
          <p:spPr bwMode="auto">
            <a:xfrm>
              <a:off x="8832717" y="2295880"/>
              <a:ext cx="110748" cy="65012"/>
            </a:xfrm>
            <a:custGeom>
              <a:avLst/>
              <a:gdLst>
                <a:gd name="T0" fmla="*/ 10 w 198"/>
                <a:gd name="T1" fmla="*/ 100 h 117"/>
                <a:gd name="T2" fmla="*/ 56 w 198"/>
                <a:gd name="T3" fmla="*/ 105 h 117"/>
                <a:gd name="T4" fmla="*/ 118 w 198"/>
                <a:gd name="T5" fmla="*/ 81 h 117"/>
                <a:gd name="T6" fmla="*/ 170 w 198"/>
                <a:gd name="T7" fmla="*/ 56 h 117"/>
                <a:gd name="T8" fmla="*/ 189 w 198"/>
                <a:gd name="T9" fmla="*/ 12 h 117"/>
                <a:gd name="T10" fmla="*/ 150 w 198"/>
                <a:gd name="T11" fmla="*/ 12 h 117"/>
                <a:gd name="T12" fmla="*/ 92 w 198"/>
                <a:gd name="T13" fmla="*/ 39 h 117"/>
                <a:gd name="T14" fmla="*/ 37 w 198"/>
                <a:gd name="T15" fmla="*/ 64 h 117"/>
                <a:gd name="T16" fmla="*/ 10 w 198"/>
                <a:gd name="T17" fmla="*/ 10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117">
                  <a:moveTo>
                    <a:pt x="10" y="100"/>
                  </a:moveTo>
                  <a:cubicBezTo>
                    <a:pt x="18" y="117"/>
                    <a:pt x="42" y="110"/>
                    <a:pt x="56" y="105"/>
                  </a:cubicBezTo>
                  <a:cubicBezTo>
                    <a:pt x="77" y="99"/>
                    <a:pt x="97" y="90"/>
                    <a:pt x="118" y="81"/>
                  </a:cubicBezTo>
                  <a:cubicBezTo>
                    <a:pt x="136" y="74"/>
                    <a:pt x="155" y="67"/>
                    <a:pt x="170" y="56"/>
                  </a:cubicBezTo>
                  <a:cubicBezTo>
                    <a:pt x="181" y="47"/>
                    <a:pt x="198" y="27"/>
                    <a:pt x="189" y="12"/>
                  </a:cubicBezTo>
                  <a:cubicBezTo>
                    <a:pt x="181" y="0"/>
                    <a:pt x="160" y="8"/>
                    <a:pt x="150" y="12"/>
                  </a:cubicBezTo>
                  <a:cubicBezTo>
                    <a:pt x="130" y="21"/>
                    <a:pt x="112" y="31"/>
                    <a:pt x="92" y="39"/>
                  </a:cubicBezTo>
                  <a:cubicBezTo>
                    <a:pt x="73" y="47"/>
                    <a:pt x="55" y="55"/>
                    <a:pt x="37" y="64"/>
                  </a:cubicBezTo>
                  <a:cubicBezTo>
                    <a:pt x="24" y="71"/>
                    <a:pt x="0" y="82"/>
                    <a:pt x="10" y="100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9923868" y="2421657"/>
              <a:ext cx="638683" cy="753350"/>
            </a:xfrm>
            <a:custGeom>
              <a:avLst/>
              <a:gdLst>
                <a:gd name="T0" fmla="*/ 414 w 1143"/>
                <a:gd name="T1" fmla="*/ 0 h 1354"/>
                <a:gd name="T2" fmla="*/ 1105 w 1143"/>
                <a:gd name="T3" fmla="*/ 620 h 1354"/>
                <a:gd name="T4" fmla="*/ 302 w 1143"/>
                <a:gd name="T5" fmla="*/ 1012 h 1354"/>
                <a:gd name="T6" fmla="*/ 68 w 1143"/>
                <a:gd name="T7" fmla="*/ 226 h 1354"/>
                <a:gd name="T8" fmla="*/ 414 w 1143"/>
                <a:gd name="T9" fmla="*/ 0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3" h="1354">
                  <a:moveTo>
                    <a:pt x="414" y="0"/>
                  </a:moveTo>
                  <a:cubicBezTo>
                    <a:pt x="620" y="243"/>
                    <a:pt x="1049" y="145"/>
                    <a:pt x="1105" y="620"/>
                  </a:cubicBezTo>
                  <a:cubicBezTo>
                    <a:pt x="1143" y="941"/>
                    <a:pt x="694" y="1354"/>
                    <a:pt x="302" y="1012"/>
                  </a:cubicBezTo>
                  <a:cubicBezTo>
                    <a:pt x="0" y="748"/>
                    <a:pt x="221" y="533"/>
                    <a:pt x="68" y="226"/>
                  </a:cubicBezTo>
                  <a:lnTo>
                    <a:pt x="41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8" name="Freeform 33"/>
            <p:cNvSpPr>
              <a:spLocks noEditPoints="1"/>
            </p:cNvSpPr>
            <p:nvPr/>
          </p:nvSpPr>
          <p:spPr bwMode="auto">
            <a:xfrm>
              <a:off x="9852322" y="2288693"/>
              <a:ext cx="559297" cy="629862"/>
            </a:xfrm>
            <a:custGeom>
              <a:avLst/>
              <a:gdLst>
                <a:gd name="T0" fmla="*/ 92 w 1001"/>
                <a:gd name="T1" fmla="*/ 306 h 1132"/>
                <a:gd name="T2" fmla="*/ 139 w 1001"/>
                <a:gd name="T3" fmla="*/ 379 h 1132"/>
                <a:gd name="T4" fmla="*/ 196 w 1001"/>
                <a:gd name="T5" fmla="*/ 465 h 1132"/>
                <a:gd name="T6" fmla="*/ 277 w 1001"/>
                <a:gd name="T7" fmla="*/ 412 h 1132"/>
                <a:gd name="T8" fmla="*/ 428 w 1001"/>
                <a:gd name="T9" fmla="*/ 708 h 1132"/>
                <a:gd name="T10" fmla="*/ 527 w 1001"/>
                <a:gd name="T11" fmla="*/ 888 h 1132"/>
                <a:gd name="T12" fmla="*/ 629 w 1001"/>
                <a:gd name="T13" fmla="*/ 1065 h 1132"/>
                <a:gd name="T14" fmla="*/ 718 w 1001"/>
                <a:gd name="T15" fmla="*/ 1131 h 1132"/>
                <a:gd name="T16" fmla="*/ 745 w 1001"/>
                <a:gd name="T17" fmla="*/ 1077 h 1132"/>
                <a:gd name="T18" fmla="*/ 726 w 1001"/>
                <a:gd name="T19" fmla="*/ 996 h 1132"/>
                <a:gd name="T20" fmla="*/ 812 w 1001"/>
                <a:gd name="T21" fmla="*/ 1018 h 1132"/>
                <a:gd name="T22" fmla="*/ 798 w 1001"/>
                <a:gd name="T23" fmla="*/ 882 h 1132"/>
                <a:gd name="T24" fmla="*/ 796 w 1001"/>
                <a:gd name="T25" fmla="*/ 874 h 1132"/>
                <a:gd name="T26" fmla="*/ 833 w 1001"/>
                <a:gd name="T27" fmla="*/ 907 h 1132"/>
                <a:gd name="T28" fmla="*/ 939 w 1001"/>
                <a:gd name="T29" fmla="*/ 957 h 1132"/>
                <a:gd name="T30" fmla="*/ 922 w 1001"/>
                <a:gd name="T31" fmla="*/ 790 h 1132"/>
                <a:gd name="T32" fmla="*/ 657 w 1001"/>
                <a:gd name="T33" fmla="*/ 470 h 1132"/>
                <a:gd name="T34" fmla="*/ 512 w 1001"/>
                <a:gd name="T35" fmla="*/ 323 h 1132"/>
                <a:gd name="T36" fmla="*/ 476 w 1001"/>
                <a:gd name="T37" fmla="*/ 282 h 1132"/>
                <a:gd name="T38" fmla="*/ 542 w 1001"/>
                <a:gd name="T39" fmla="*/ 239 h 1132"/>
                <a:gd name="T40" fmla="*/ 489 w 1001"/>
                <a:gd name="T41" fmla="*/ 150 h 1132"/>
                <a:gd name="T42" fmla="*/ 442 w 1001"/>
                <a:gd name="T43" fmla="*/ 72 h 1132"/>
                <a:gd name="T44" fmla="*/ 390 w 1001"/>
                <a:gd name="T45" fmla="*/ 8 h 1132"/>
                <a:gd name="T46" fmla="*/ 320 w 1001"/>
                <a:gd name="T47" fmla="*/ 49 h 1132"/>
                <a:gd name="T48" fmla="*/ 225 w 1001"/>
                <a:gd name="T49" fmla="*/ 23 h 1132"/>
                <a:gd name="T50" fmla="*/ 133 w 1001"/>
                <a:gd name="T51" fmla="*/ 78 h 1132"/>
                <a:gd name="T52" fmla="*/ 116 w 1001"/>
                <a:gd name="T53" fmla="*/ 175 h 1132"/>
                <a:gd name="T54" fmla="*/ 52 w 1001"/>
                <a:gd name="T55" fmla="*/ 222 h 1132"/>
                <a:gd name="T56" fmla="*/ 92 w 1001"/>
                <a:gd name="T57" fmla="*/ 306 h 1132"/>
                <a:gd name="T58" fmla="*/ 447 w 1001"/>
                <a:gd name="T59" fmla="*/ 301 h 1132"/>
                <a:gd name="T60" fmla="*/ 490 w 1001"/>
                <a:gd name="T61" fmla="*/ 346 h 1132"/>
                <a:gd name="T62" fmla="*/ 597 w 1001"/>
                <a:gd name="T63" fmla="*/ 452 h 1132"/>
                <a:gd name="T64" fmla="*/ 820 w 1001"/>
                <a:gd name="T65" fmla="*/ 700 h 1132"/>
                <a:gd name="T66" fmla="*/ 930 w 1001"/>
                <a:gd name="T67" fmla="*/ 900 h 1132"/>
                <a:gd name="T68" fmla="*/ 878 w 1001"/>
                <a:gd name="T69" fmla="*/ 901 h 1132"/>
                <a:gd name="T70" fmla="*/ 817 w 1001"/>
                <a:gd name="T71" fmla="*/ 851 h 1132"/>
                <a:gd name="T72" fmla="*/ 754 w 1001"/>
                <a:gd name="T73" fmla="*/ 782 h 1132"/>
                <a:gd name="T74" fmla="*/ 721 w 1001"/>
                <a:gd name="T75" fmla="*/ 746 h 1132"/>
                <a:gd name="T76" fmla="*/ 721 w 1001"/>
                <a:gd name="T77" fmla="*/ 746 h 1132"/>
                <a:gd name="T78" fmla="*/ 721 w 1001"/>
                <a:gd name="T79" fmla="*/ 746 h 1132"/>
                <a:gd name="T80" fmla="*/ 717 w 1001"/>
                <a:gd name="T81" fmla="*/ 743 h 1132"/>
                <a:gd name="T82" fmla="*/ 698 w 1001"/>
                <a:gd name="T83" fmla="*/ 769 h 1132"/>
                <a:gd name="T84" fmla="*/ 736 w 1001"/>
                <a:gd name="T85" fmla="*/ 810 h 1132"/>
                <a:gd name="T86" fmla="*/ 787 w 1001"/>
                <a:gd name="T87" fmla="*/ 968 h 1132"/>
                <a:gd name="T88" fmla="*/ 714 w 1001"/>
                <a:gd name="T89" fmla="*/ 930 h 1132"/>
                <a:gd name="T90" fmla="*/ 691 w 1001"/>
                <a:gd name="T91" fmla="*/ 902 h 1132"/>
                <a:gd name="T92" fmla="*/ 648 w 1001"/>
                <a:gd name="T93" fmla="*/ 843 h 1132"/>
                <a:gd name="T94" fmla="*/ 626 w 1001"/>
                <a:gd name="T95" fmla="*/ 865 h 1132"/>
                <a:gd name="T96" fmla="*/ 652 w 1001"/>
                <a:gd name="T97" fmla="*/ 906 h 1132"/>
                <a:gd name="T98" fmla="*/ 657 w 1001"/>
                <a:gd name="T99" fmla="*/ 918 h 1132"/>
                <a:gd name="T100" fmla="*/ 690 w 1001"/>
                <a:gd name="T101" fmla="*/ 992 h 1132"/>
                <a:gd name="T102" fmla="*/ 711 w 1001"/>
                <a:gd name="T103" fmla="*/ 1061 h 1132"/>
                <a:gd name="T104" fmla="*/ 678 w 1001"/>
                <a:gd name="T105" fmla="*/ 1071 h 1132"/>
                <a:gd name="T106" fmla="*/ 627 w 1001"/>
                <a:gd name="T107" fmla="*/ 1006 h 1132"/>
                <a:gd name="T108" fmla="*/ 554 w 1001"/>
                <a:gd name="T109" fmla="*/ 872 h 1132"/>
                <a:gd name="T110" fmla="*/ 403 w 1001"/>
                <a:gd name="T111" fmla="*/ 595 h 1132"/>
                <a:gd name="T112" fmla="*/ 303 w 1001"/>
                <a:gd name="T113" fmla="*/ 395 h 1132"/>
                <a:gd name="T114" fmla="*/ 447 w 1001"/>
                <a:gd name="T115" fmla="*/ 301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01" h="1132">
                  <a:moveTo>
                    <a:pt x="92" y="306"/>
                  </a:moveTo>
                  <a:cubicBezTo>
                    <a:pt x="92" y="306"/>
                    <a:pt x="69" y="385"/>
                    <a:pt x="139" y="379"/>
                  </a:cubicBezTo>
                  <a:cubicBezTo>
                    <a:pt x="139" y="379"/>
                    <a:pt x="113" y="470"/>
                    <a:pt x="196" y="465"/>
                  </a:cubicBezTo>
                  <a:cubicBezTo>
                    <a:pt x="277" y="412"/>
                    <a:pt x="277" y="412"/>
                    <a:pt x="277" y="412"/>
                  </a:cubicBezTo>
                  <a:cubicBezTo>
                    <a:pt x="329" y="510"/>
                    <a:pt x="376" y="610"/>
                    <a:pt x="428" y="708"/>
                  </a:cubicBezTo>
                  <a:cubicBezTo>
                    <a:pt x="460" y="768"/>
                    <a:pt x="494" y="828"/>
                    <a:pt x="527" y="888"/>
                  </a:cubicBezTo>
                  <a:cubicBezTo>
                    <a:pt x="559" y="948"/>
                    <a:pt x="588" y="1012"/>
                    <a:pt x="629" y="1065"/>
                  </a:cubicBezTo>
                  <a:cubicBezTo>
                    <a:pt x="651" y="1093"/>
                    <a:pt x="678" y="1132"/>
                    <a:pt x="718" y="1131"/>
                  </a:cubicBezTo>
                  <a:cubicBezTo>
                    <a:pt x="745" y="1130"/>
                    <a:pt x="747" y="1096"/>
                    <a:pt x="745" y="1077"/>
                  </a:cubicBezTo>
                  <a:cubicBezTo>
                    <a:pt x="743" y="1049"/>
                    <a:pt x="735" y="1022"/>
                    <a:pt x="726" y="996"/>
                  </a:cubicBezTo>
                  <a:cubicBezTo>
                    <a:pt x="757" y="1026"/>
                    <a:pt x="790" y="1042"/>
                    <a:pt x="812" y="1018"/>
                  </a:cubicBezTo>
                  <a:cubicBezTo>
                    <a:pt x="840" y="989"/>
                    <a:pt x="809" y="912"/>
                    <a:pt x="798" y="882"/>
                  </a:cubicBezTo>
                  <a:cubicBezTo>
                    <a:pt x="797" y="879"/>
                    <a:pt x="797" y="877"/>
                    <a:pt x="796" y="874"/>
                  </a:cubicBezTo>
                  <a:cubicBezTo>
                    <a:pt x="807" y="886"/>
                    <a:pt x="820" y="897"/>
                    <a:pt x="833" y="907"/>
                  </a:cubicBezTo>
                  <a:cubicBezTo>
                    <a:pt x="863" y="931"/>
                    <a:pt x="898" y="966"/>
                    <a:pt x="939" y="957"/>
                  </a:cubicBezTo>
                  <a:cubicBezTo>
                    <a:pt x="1001" y="944"/>
                    <a:pt x="937" y="815"/>
                    <a:pt x="922" y="790"/>
                  </a:cubicBezTo>
                  <a:cubicBezTo>
                    <a:pt x="855" y="670"/>
                    <a:pt x="752" y="566"/>
                    <a:pt x="657" y="470"/>
                  </a:cubicBezTo>
                  <a:cubicBezTo>
                    <a:pt x="608" y="421"/>
                    <a:pt x="560" y="372"/>
                    <a:pt x="512" y="323"/>
                  </a:cubicBezTo>
                  <a:cubicBezTo>
                    <a:pt x="502" y="313"/>
                    <a:pt x="490" y="297"/>
                    <a:pt x="476" y="282"/>
                  </a:cubicBezTo>
                  <a:cubicBezTo>
                    <a:pt x="542" y="239"/>
                    <a:pt x="542" y="239"/>
                    <a:pt x="542" y="239"/>
                  </a:cubicBezTo>
                  <a:cubicBezTo>
                    <a:pt x="542" y="239"/>
                    <a:pt x="588" y="170"/>
                    <a:pt x="489" y="150"/>
                  </a:cubicBezTo>
                  <a:cubicBezTo>
                    <a:pt x="489" y="150"/>
                    <a:pt x="529" y="79"/>
                    <a:pt x="442" y="72"/>
                  </a:cubicBezTo>
                  <a:cubicBezTo>
                    <a:pt x="442" y="72"/>
                    <a:pt x="473" y="0"/>
                    <a:pt x="390" y="8"/>
                  </a:cubicBezTo>
                  <a:cubicBezTo>
                    <a:pt x="320" y="49"/>
                    <a:pt x="320" y="49"/>
                    <a:pt x="320" y="49"/>
                  </a:cubicBezTo>
                  <a:cubicBezTo>
                    <a:pt x="225" y="23"/>
                    <a:pt x="225" y="23"/>
                    <a:pt x="225" y="23"/>
                  </a:cubicBezTo>
                  <a:cubicBezTo>
                    <a:pt x="133" y="78"/>
                    <a:pt x="133" y="78"/>
                    <a:pt x="133" y="78"/>
                  </a:cubicBezTo>
                  <a:cubicBezTo>
                    <a:pt x="116" y="175"/>
                    <a:pt x="116" y="175"/>
                    <a:pt x="116" y="175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2" y="222"/>
                    <a:pt x="0" y="307"/>
                    <a:pt x="92" y="306"/>
                  </a:cubicBezTo>
                  <a:close/>
                  <a:moveTo>
                    <a:pt x="447" y="301"/>
                  </a:moveTo>
                  <a:cubicBezTo>
                    <a:pt x="462" y="315"/>
                    <a:pt x="476" y="332"/>
                    <a:pt x="490" y="346"/>
                  </a:cubicBezTo>
                  <a:cubicBezTo>
                    <a:pt x="525" y="382"/>
                    <a:pt x="562" y="416"/>
                    <a:pt x="597" y="452"/>
                  </a:cubicBezTo>
                  <a:cubicBezTo>
                    <a:pt x="674" y="533"/>
                    <a:pt x="752" y="611"/>
                    <a:pt x="820" y="700"/>
                  </a:cubicBezTo>
                  <a:cubicBezTo>
                    <a:pt x="866" y="762"/>
                    <a:pt x="914" y="822"/>
                    <a:pt x="930" y="900"/>
                  </a:cubicBezTo>
                  <a:cubicBezTo>
                    <a:pt x="939" y="941"/>
                    <a:pt x="892" y="911"/>
                    <a:pt x="878" y="901"/>
                  </a:cubicBezTo>
                  <a:cubicBezTo>
                    <a:pt x="857" y="885"/>
                    <a:pt x="836" y="869"/>
                    <a:pt x="817" y="851"/>
                  </a:cubicBezTo>
                  <a:cubicBezTo>
                    <a:pt x="794" y="829"/>
                    <a:pt x="774" y="806"/>
                    <a:pt x="754" y="782"/>
                  </a:cubicBezTo>
                  <a:cubicBezTo>
                    <a:pt x="745" y="768"/>
                    <a:pt x="734" y="756"/>
                    <a:pt x="721" y="746"/>
                  </a:cubicBezTo>
                  <a:cubicBezTo>
                    <a:pt x="721" y="746"/>
                    <a:pt x="721" y="746"/>
                    <a:pt x="721" y="746"/>
                  </a:cubicBezTo>
                  <a:cubicBezTo>
                    <a:pt x="721" y="746"/>
                    <a:pt x="721" y="746"/>
                    <a:pt x="721" y="746"/>
                  </a:cubicBezTo>
                  <a:cubicBezTo>
                    <a:pt x="720" y="745"/>
                    <a:pt x="719" y="744"/>
                    <a:pt x="717" y="743"/>
                  </a:cubicBezTo>
                  <a:cubicBezTo>
                    <a:pt x="702" y="732"/>
                    <a:pt x="686" y="756"/>
                    <a:pt x="698" y="769"/>
                  </a:cubicBezTo>
                  <a:cubicBezTo>
                    <a:pt x="711" y="782"/>
                    <a:pt x="724" y="796"/>
                    <a:pt x="736" y="810"/>
                  </a:cubicBezTo>
                  <a:cubicBezTo>
                    <a:pt x="765" y="857"/>
                    <a:pt x="782" y="925"/>
                    <a:pt x="787" y="968"/>
                  </a:cubicBezTo>
                  <a:cubicBezTo>
                    <a:pt x="794" y="1020"/>
                    <a:pt x="724" y="941"/>
                    <a:pt x="714" y="930"/>
                  </a:cubicBezTo>
                  <a:cubicBezTo>
                    <a:pt x="707" y="921"/>
                    <a:pt x="699" y="912"/>
                    <a:pt x="691" y="902"/>
                  </a:cubicBezTo>
                  <a:cubicBezTo>
                    <a:pt x="680" y="878"/>
                    <a:pt x="667" y="856"/>
                    <a:pt x="648" y="843"/>
                  </a:cubicBezTo>
                  <a:cubicBezTo>
                    <a:pt x="634" y="833"/>
                    <a:pt x="619" y="853"/>
                    <a:pt x="626" y="865"/>
                  </a:cubicBezTo>
                  <a:cubicBezTo>
                    <a:pt x="631" y="874"/>
                    <a:pt x="640" y="888"/>
                    <a:pt x="652" y="906"/>
                  </a:cubicBezTo>
                  <a:cubicBezTo>
                    <a:pt x="654" y="910"/>
                    <a:pt x="655" y="914"/>
                    <a:pt x="657" y="918"/>
                  </a:cubicBezTo>
                  <a:cubicBezTo>
                    <a:pt x="671" y="941"/>
                    <a:pt x="681" y="966"/>
                    <a:pt x="690" y="992"/>
                  </a:cubicBezTo>
                  <a:cubicBezTo>
                    <a:pt x="698" y="1015"/>
                    <a:pt x="705" y="1038"/>
                    <a:pt x="711" y="1061"/>
                  </a:cubicBezTo>
                  <a:cubicBezTo>
                    <a:pt x="718" y="1094"/>
                    <a:pt x="697" y="1094"/>
                    <a:pt x="678" y="1071"/>
                  </a:cubicBezTo>
                  <a:cubicBezTo>
                    <a:pt x="660" y="1050"/>
                    <a:pt x="642" y="1030"/>
                    <a:pt x="627" y="1006"/>
                  </a:cubicBezTo>
                  <a:cubicBezTo>
                    <a:pt x="600" y="964"/>
                    <a:pt x="578" y="917"/>
                    <a:pt x="554" y="872"/>
                  </a:cubicBezTo>
                  <a:cubicBezTo>
                    <a:pt x="505" y="779"/>
                    <a:pt x="454" y="687"/>
                    <a:pt x="403" y="595"/>
                  </a:cubicBezTo>
                  <a:cubicBezTo>
                    <a:pt x="367" y="530"/>
                    <a:pt x="336" y="462"/>
                    <a:pt x="303" y="395"/>
                  </a:cubicBezTo>
                  <a:lnTo>
                    <a:pt x="447" y="301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10460297" y="2651975"/>
              <a:ext cx="51944" cy="176413"/>
            </a:xfrm>
            <a:custGeom>
              <a:avLst/>
              <a:gdLst>
                <a:gd name="T0" fmla="*/ 3 w 93"/>
                <a:gd name="T1" fmla="*/ 25 h 317"/>
                <a:gd name="T2" fmla="*/ 33 w 93"/>
                <a:gd name="T3" fmla="*/ 131 h 317"/>
                <a:gd name="T4" fmla="*/ 43 w 93"/>
                <a:gd name="T5" fmla="*/ 212 h 317"/>
                <a:gd name="T6" fmla="*/ 45 w 93"/>
                <a:gd name="T7" fmla="*/ 301 h 317"/>
                <a:gd name="T8" fmla="*/ 63 w 93"/>
                <a:gd name="T9" fmla="*/ 309 h 317"/>
                <a:gd name="T10" fmla="*/ 92 w 93"/>
                <a:gd name="T11" fmla="*/ 221 h 317"/>
                <a:gd name="T12" fmla="*/ 83 w 93"/>
                <a:gd name="T13" fmla="*/ 136 h 317"/>
                <a:gd name="T14" fmla="*/ 32 w 93"/>
                <a:gd name="T15" fmla="*/ 13 h 317"/>
                <a:gd name="T16" fmla="*/ 3 w 93"/>
                <a:gd name="T17" fmla="*/ 25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317">
                  <a:moveTo>
                    <a:pt x="3" y="25"/>
                  </a:moveTo>
                  <a:cubicBezTo>
                    <a:pt x="9" y="61"/>
                    <a:pt x="24" y="95"/>
                    <a:pt x="33" y="131"/>
                  </a:cubicBezTo>
                  <a:cubicBezTo>
                    <a:pt x="40" y="158"/>
                    <a:pt x="42" y="184"/>
                    <a:pt x="43" y="212"/>
                  </a:cubicBezTo>
                  <a:cubicBezTo>
                    <a:pt x="44" y="241"/>
                    <a:pt x="46" y="272"/>
                    <a:pt x="45" y="301"/>
                  </a:cubicBezTo>
                  <a:cubicBezTo>
                    <a:pt x="45" y="311"/>
                    <a:pt x="56" y="317"/>
                    <a:pt x="63" y="309"/>
                  </a:cubicBezTo>
                  <a:cubicBezTo>
                    <a:pt x="86" y="283"/>
                    <a:pt x="93" y="255"/>
                    <a:pt x="92" y="221"/>
                  </a:cubicBezTo>
                  <a:cubicBezTo>
                    <a:pt x="91" y="192"/>
                    <a:pt x="89" y="164"/>
                    <a:pt x="83" y="136"/>
                  </a:cubicBezTo>
                  <a:cubicBezTo>
                    <a:pt x="74" y="93"/>
                    <a:pt x="57" y="50"/>
                    <a:pt x="32" y="13"/>
                  </a:cubicBezTo>
                  <a:cubicBezTo>
                    <a:pt x="23" y="0"/>
                    <a:pt x="0" y="9"/>
                    <a:pt x="3" y="25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10465523" y="2855830"/>
              <a:ext cx="29402" cy="27769"/>
            </a:xfrm>
            <a:custGeom>
              <a:avLst/>
              <a:gdLst>
                <a:gd name="T0" fmla="*/ 20 w 53"/>
                <a:gd name="T1" fmla="*/ 47 h 50"/>
                <a:gd name="T2" fmla="*/ 21 w 53"/>
                <a:gd name="T3" fmla="*/ 47 h 50"/>
                <a:gd name="T4" fmla="*/ 16 w 53"/>
                <a:gd name="T5" fmla="*/ 45 h 50"/>
                <a:gd name="T6" fmla="*/ 42 w 53"/>
                <a:gd name="T7" fmla="*/ 43 h 50"/>
                <a:gd name="T8" fmla="*/ 32 w 53"/>
                <a:gd name="T9" fmla="*/ 47 h 50"/>
                <a:gd name="T10" fmla="*/ 32 w 53"/>
                <a:gd name="T11" fmla="*/ 47 h 50"/>
                <a:gd name="T12" fmla="*/ 50 w 53"/>
                <a:gd name="T13" fmla="*/ 34 h 50"/>
                <a:gd name="T14" fmla="*/ 47 w 53"/>
                <a:gd name="T15" fmla="*/ 13 h 50"/>
                <a:gd name="T16" fmla="*/ 47 w 53"/>
                <a:gd name="T17" fmla="*/ 12 h 50"/>
                <a:gd name="T18" fmla="*/ 51 w 53"/>
                <a:gd name="T19" fmla="*/ 23 h 50"/>
                <a:gd name="T20" fmla="*/ 35 w 53"/>
                <a:gd name="T21" fmla="*/ 4 h 50"/>
                <a:gd name="T22" fmla="*/ 10 w 53"/>
                <a:gd name="T23" fmla="*/ 7 h 50"/>
                <a:gd name="T24" fmla="*/ 1 w 53"/>
                <a:gd name="T25" fmla="*/ 27 h 50"/>
                <a:gd name="T26" fmla="*/ 20 w 53"/>
                <a:gd name="T2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50">
                  <a:moveTo>
                    <a:pt x="20" y="47"/>
                  </a:moveTo>
                  <a:cubicBezTo>
                    <a:pt x="20" y="47"/>
                    <a:pt x="21" y="47"/>
                    <a:pt x="21" y="47"/>
                  </a:cubicBezTo>
                  <a:cubicBezTo>
                    <a:pt x="19" y="46"/>
                    <a:pt x="17" y="46"/>
                    <a:pt x="16" y="45"/>
                  </a:cubicBezTo>
                  <a:cubicBezTo>
                    <a:pt x="24" y="48"/>
                    <a:pt x="35" y="50"/>
                    <a:pt x="42" y="43"/>
                  </a:cubicBezTo>
                  <a:cubicBezTo>
                    <a:pt x="39" y="44"/>
                    <a:pt x="35" y="46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40" y="46"/>
                    <a:pt x="47" y="42"/>
                    <a:pt x="50" y="34"/>
                  </a:cubicBezTo>
                  <a:cubicBezTo>
                    <a:pt x="53" y="27"/>
                    <a:pt x="52" y="19"/>
                    <a:pt x="47" y="13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8" y="16"/>
                    <a:pt x="49" y="20"/>
                    <a:pt x="51" y="23"/>
                  </a:cubicBezTo>
                  <a:cubicBezTo>
                    <a:pt x="50" y="14"/>
                    <a:pt x="44" y="7"/>
                    <a:pt x="35" y="4"/>
                  </a:cubicBezTo>
                  <a:cubicBezTo>
                    <a:pt x="27" y="0"/>
                    <a:pt x="17" y="2"/>
                    <a:pt x="10" y="7"/>
                  </a:cubicBezTo>
                  <a:cubicBezTo>
                    <a:pt x="4" y="12"/>
                    <a:pt x="0" y="20"/>
                    <a:pt x="1" y="27"/>
                  </a:cubicBezTo>
                  <a:cubicBezTo>
                    <a:pt x="2" y="37"/>
                    <a:pt x="10" y="46"/>
                    <a:pt x="20" y="47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10019916" y="2744428"/>
              <a:ext cx="36916" cy="114669"/>
            </a:xfrm>
            <a:custGeom>
              <a:avLst/>
              <a:gdLst>
                <a:gd name="T0" fmla="*/ 19 w 66"/>
                <a:gd name="T1" fmla="*/ 4 h 206"/>
                <a:gd name="T2" fmla="*/ 1 w 66"/>
                <a:gd name="T3" fmla="*/ 47 h 206"/>
                <a:gd name="T4" fmla="*/ 6 w 66"/>
                <a:gd name="T5" fmla="*/ 113 h 206"/>
                <a:gd name="T6" fmla="*/ 16 w 66"/>
                <a:gd name="T7" fmla="*/ 171 h 206"/>
                <a:gd name="T8" fmla="*/ 52 w 66"/>
                <a:gd name="T9" fmla="*/ 201 h 206"/>
                <a:gd name="T10" fmla="*/ 63 w 66"/>
                <a:gd name="T11" fmla="*/ 164 h 206"/>
                <a:gd name="T12" fmla="*/ 54 w 66"/>
                <a:gd name="T13" fmla="*/ 101 h 206"/>
                <a:gd name="T14" fmla="*/ 45 w 66"/>
                <a:gd name="T15" fmla="*/ 40 h 206"/>
                <a:gd name="T16" fmla="*/ 19 w 66"/>
                <a:gd name="T17" fmla="*/ 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206">
                  <a:moveTo>
                    <a:pt x="19" y="4"/>
                  </a:moveTo>
                  <a:cubicBezTo>
                    <a:pt x="1" y="7"/>
                    <a:pt x="0" y="32"/>
                    <a:pt x="1" y="47"/>
                  </a:cubicBezTo>
                  <a:cubicBezTo>
                    <a:pt x="1" y="69"/>
                    <a:pt x="4" y="91"/>
                    <a:pt x="6" y="113"/>
                  </a:cubicBezTo>
                  <a:cubicBezTo>
                    <a:pt x="8" y="132"/>
                    <a:pt x="9" y="153"/>
                    <a:pt x="16" y="171"/>
                  </a:cubicBezTo>
                  <a:cubicBezTo>
                    <a:pt x="20" y="184"/>
                    <a:pt x="35" y="206"/>
                    <a:pt x="52" y="201"/>
                  </a:cubicBezTo>
                  <a:cubicBezTo>
                    <a:pt x="66" y="197"/>
                    <a:pt x="64" y="174"/>
                    <a:pt x="63" y="164"/>
                  </a:cubicBezTo>
                  <a:cubicBezTo>
                    <a:pt x="61" y="143"/>
                    <a:pt x="56" y="122"/>
                    <a:pt x="54" y="101"/>
                  </a:cubicBezTo>
                  <a:cubicBezTo>
                    <a:pt x="52" y="80"/>
                    <a:pt x="49" y="60"/>
                    <a:pt x="45" y="40"/>
                  </a:cubicBezTo>
                  <a:cubicBezTo>
                    <a:pt x="43" y="26"/>
                    <a:pt x="39" y="0"/>
                    <a:pt x="19" y="4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2" name="Freeform 37"/>
            <p:cNvSpPr>
              <a:spLocks noEditPoints="1"/>
            </p:cNvSpPr>
            <p:nvPr/>
          </p:nvSpPr>
          <p:spPr bwMode="auto">
            <a:xfrm>
              <a:off x="9960784" y="4935222"/>
              <a:ext cx="4574" cy="0"/>
            </a:xfrm>
            <a:custGeom>
              <a:avLst/>
              <a:gdLst>
                <a:gd name="T0" fmla="*/ 5 w 8"/>
                <a:gd name="T1" fmla="*/ 6 w 8"/>
                <a:gd name="T2" fmla="*/ 5 w 8"/>
                <a:gd name="T3" fmla="*/ 8 w 8"/>
                <a:gd name="T4" fmla="*/ 8 w 8"/>
                <a:gd name="T5" fmla="*/ 8 w 8"/>
                <a:gd name="T6" fmla="*/ 4 w 8"/>
                <a:gd name="T7" fmla="*/ 5 w 8"/>
                <a:gd name="T8" fmla="*/ 4 w 8"/>
                <a:gd name="T9" fmla="*/ 3 w 8"/>
                <a:gd name="T10" fmla="*/ 4 w 8"/>
                <a:gd name="T11" fmla="*/ 3 w 8"/>
                <a:gd name="T12" fmla="*/ 2 w 8"/>
                <a:gd name="T13" fmla="*/ 2 w 8"/>
                <a:gd name="T14" fmla="*/ 2 w 8"/>
                <a:gd name="T15" fmla="*/ 1 w 8"/>
                <a:gd name="T16" fmla="*/ 1 w 8"/>
                <a:gd name="T17" fmla="*/ 1 w 8"/>
                <a:gd name="T18" fmla="*/ 0 w 8"/>
                <a:gd name="T19" fmla="*/ 0 w 8"/>
                <a:gd name="T20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</a:cxnLst>
              <a:rect l="0" t="0" r="r" b="b"/>
              <a:pathLst>
                <a:path w="8">
                  <a:moveTo>
                    <a:pt x="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4" y="0"/>
                  </a:move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9655654" y="4339663"/>
              <a:ext cx="581838" cy="479256"/>
            </a:xfrm>
            <a:custGeom>
              <a:avLst/>
              <a:gdLst>
                <a:gd name="T0" fmla="*/ 551 w 1041"/>
                <a:gd name="T1" fmla="*/ 0 h 861"/>
                <a:gd name="T2" fmla="*/ 146 w 1041"/>
                <a:gd name="T3" fmla="*/ 194 h 861"/>
                <a:gd name="T4" fmla="*/ 143 w 1041"/>
                <a:gd name="T5" fmla="*/ 737 h 861"/>
                <a:gd name="T6" fmla="*/ 552 w 1041"/>
                <a:gd name="T7" fmla="*/ 861 h 861"/>
                <a:gd name="T8" fmla="*/ 953 w 1041"/>
                <a:gd name="T9" fmla="*/ 743 h 861"/>
                <a:gd name="T10" fmla="*/ 1015 w 1041"/>
                <a:gd name="T11" fmla="*/ 402 h 861"/>
                <a:gd name="T12" fmla="*/ 551 w 1041"/>
                <a:gd name="T13" fmla="*/ 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1" h="861">
                  <a:moveTo>
                    <a:pt x="551" y="0"/>
                  </a:moveTo>
                  <a:cubicBezTo>
                    <a:pt x="386" y="0"/>
                    <a:pt x="223" y="74"/>
                    <a:pt x="146" y="194"/>
                  </a:cubicBezTo>
                  <a:cubicBezTo>
                    <a:pt x="0" y="421"/>
                    <a:pt x="61" y="583"/>
                    <a:pt x="143" y="737"/>
                  </a:cubicBezTo>
                  <a:cubicBezTo>
                    <a:pt x="264" y="818"/>
                    <a:pt x="406" y="861"/>
                    <a:pt x="552" y="861"/>
                  </a:cubicBezTo>
                  <a:cubicBezTo>
                    <a:pt x="697" y="861"/>
                    <a:pt x="835" y="819"/>
                    <a:pt x="953" y="743"/>
                  </a:cubicBezTo>
                  <a:cubicBezTo>
                    <a:pt x="1007" y="660"/>
                    <a:pt x="1041" y="561"/>
                    <a:pt x="1015" y="402"/>
                  </a:cubicBezTo>
                  <a:cubicBezTo>
                    <a:pt x="967" y="116"/>
                    <a:pt x="757" y="0"/>
                    <a:pt x="551" y="0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9735366" y="4749988"/>
              <a:ext cx="452795" cy="185234"/>
            </a:xfrm>
            <a:custGeom>
              <a:avLst/>
              <a:gdLst>
                <a:gd name="T0" fmla="*/ 0 w 810"/>
                <a:gd name="T1" fmla="*/ 0 h 333"/>
                <a:gd name="T2" fmla="*/ 133 w 810"/>
                <a:gd name="T3" fmla="*/ 292 h 333"/>
                <a:gd name="T4" fmla="*/ 403 w 810"/>
                <a:gd name="T5" fmla="*/ 333 h 333"/>
                <a:gd name="T6" fmla="*/ 403 w 810"/>
                <a:gd name="T7" fmla="*/ 333 h 333"/>
                <a:gd name="T8" fmla="*/ 404 w 810"/>
                <a:gd name="T9" fmla="*/ 333 h 333"/>
                <a:gd name="T10" fmla="*/ 404 w 810"/>
                <a:gd name="T11" fmla="*/ 333 h 333"/>
                <a:gd name="T12" fmla="*/ 405 w 810"/>
                <a:gd name="T13" fmla="*/ 333 h 333"/>
                <a:gd name="T14" fmla="*/ 405 w 810"/>
                <a:gd name="T15" fmla="*/ 333 h 333"/>
                <a:gd name="T16" fmla="*/ 406 w 810"/>
                <a:gd name="T17" fmla="*/ 333 h 333"/>
                <a:gd name="T18" fmla="*/ 407 w 810"/>
                <a:gd name="T19" fmla="*/ 333 h 333"/>
                <a:gd name="T20" fmla="*/ 407 w 810"/>
                <a:gd name="T21" fmla="*/ 333 h 333"/>
                <a:gd name="T22" fmla="*/ 408 w 810"/>
                <a:gd name="T23" fmla="*/ 333 h 333"/>
                <a:gd name="T24" fmla="*/ 408 w 810"/>
                <a:gd name="T25" fmla="*/ 333 h 333"/>
                <a:gd name="T26" fmla="*/ 409 w 810"/>
                <a:gd name="T27" fmla="*/ 333 h 333"/>
                <a:gd name="T28" fmla="*/ 409 w 810"/>
                <a:gd name="T29" fmla="*/ 333 h 333"/>
                <a:gd name="T30" fmla="*/ 411 w 810"/>
                <a:gd name="T31" fmla="*/ 333 h 333"/>
                <a:gd name="T32" fmla="*/ 411 w 810"/>
                <a:gd name="T33" fmla="*/ 333 h 333"/>
                <a:gd name="T34" fmla="*/ 589 w 810"/>
                <a:gd name="T35" fmla="*/ 316 h 333"/>
                <a:gd name="T36" fmla="*/ 810 w 810"/>
                <a:gd name="T37" fmla="*/ 6 h 333"/>
                <a:gd name="T38" fmla="*/ 409 w 810"/>
                <a:gd name="T39" fmla="*/ 124 h 333"/>
                <a:gd name="T40" fmla="*/ 0 w 810"/>
                <a:gd name="T41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0" h="333">
                  <a:moveTo>
                    <a:pt x="0" y="0"/>
                  </a:moveTo>
                  <a:cubicBezTo>
                    <a:pt x="51" y="95"/>
                    <a:pt x="110" y="188"/>
                    <a:pt x="133" y="292"/>
                  </a:cubicBezTo>
                  <a:cubicBezTo>
                    <a:pt x="220" y="318"/>
                    <a:pt x="310" y="332"/>
                    <a:pt x="403" y="333"/>
                  </a:cubicBezTo>
                  <a:cubicBezTo>
                    <a:pt x="403" y="333"/>
                    <a:pt x="403" y="333"/>
                    <a:pt x="403" y="333"/>
                  </a:cubicBezTo>
                  <a:cubicBezTo>
                    <a:pt x="403" y="333"/>
                    <a:pt x="403" y="333"/>
                    <a:pt x="404" y="333"/>
                  </a:cubicBezTo>
                  <a:cubicBezTo>
                    <a:pt x="404" y="333"/>
                    <a:pt x="404" y="333"/>
                    <a:pt x="404" y="333"/>
                  </a:cubicBezTo>
                  <a:cubicBezTo>
                    <a:pt x="404" y="333"/>
                    <a:pt x="405" y="333"/>
                    <a:pt x="405" y="333"/>
                  </a:cubicBezTo>
                  <a:cubicBezTo>
                    <a:pt x="405" y="333"/>
                    <a:pt x="405" y="333"/>
                    <a:pt x="405" y="333"/>
                  </a:cubicBezTo>
                  <a:cubicBezTo>
                    <a:pt x="406" y="333"/>
                    <a:pt x="406" y="333"/>
                    <a:pt x="406" y="333"/>
                  </a:cubicBezTo>
                  <a:cubicBezTo>
                    <a:pt x="406" y="333"/>
                    <a:pt x="406" y="333"/>
                    <a:pt x="407" y="333"/>
                  </a:cubicBezTo>
                  <a:cubicBezTo>
                    <a:pt x="407" y="333"/>
                    <a:pt x="407" y="333"/>
                    <a:pt x="407" y="333"/>
                  </a:cubicBezTo>
                  <a:cubicBezTo>
                    <a:pt x="407" y="333"/>
                    <a:pt x="408" y="333"/>
                    <a:pt x="408" y="333"/>
                  </a:cubicBezTo>
                  <a:cubicBezTo>
                    <a:pt x="408" y="333"/>
                    <a:pt x="408" y="333"/>
                    <a:pt x="408" y="333"/>
                  </a:cubicBezTo>
                  <a:cubicBezTo>
                    <a:pt x="409" y="333"/>
                    <a:pt x="409" y="333"/>
                    <a:pt x="409" y="333"/>
                  </a:cubicBezTo>
                  <a:cubicBezTo>
                    <a:pt x="409" y="333"/>
                    <a:pt x="409" y="333"/>
                    <a:pt x="409" y="333"/>
                  </a:cubicBezTo>
                  <a:cubicBezTo>
                    <a:pt x="410" y="333"/>
                    <a:pt x="410" y="333"/>
                    <a:pt x="411" y="333"/>
                  </a:cubicBezTo>
                  <a:cubicBezTo>
                    <a:pt x="411" y="333"/>
                    <a:pt x="411" y="333"/>
                    <a:pt x="411" y="333"/>
                  </a:cubicBezTo>
                  <a:cubicBezTo>
                    <a:pt x="471" y="333"/>
                    <a:pt x="531" y="327"/>
                    <a:pt x="589" y="316"/>
                  </a:cubicBezTo>
                  <a:cubicBezTo>
                    <a:pt x="647" y="184"/>
                    <a:pt x="744" y="107"/>
                    <a:pt x="810" y="6"/>
                  </a:cubicBezTo>
                  <a:cubicBezTo>
                    <a:pt x="692" y="82"/>
                    <a:pt x="554" y="124"/>
                    <a:pt x="409" y="124"/>
                  </a:cubicBezTo>
                  <a:cubicBezTo>
                    <a:pt x="263" y="124"/>
                    <a:pt x="121" y="81"/>
                    <a:pt x="0" y="0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9671662" y="4253089"/>
              <a:ext cx="642276" cy="710881"/>
            </a:xfrm>
            <a:custGeom>
              <a:avLst/>
              <a:gdLst>
                <a:gd name="T0" fmla="*/ 316 w 1149"/>
                <a:gd name="T1" fmla="*/ 1171 h 1278"/>
                <a:gd name="T2" fmla="*/ 316 w 1149"/>
                <a:gd name="T3" fmla="*/ 242 h 1278"/>
                <a:gd name="T4" fmla="*/ 1144 w 1149"/>
                <a:gd name="T5" fmla="*/ 579 h 1278"/>
                <a:gd name="T6" fmla="*/ 715 w 1149"/>
                <a:gd name="T7" fmla="*/ 1278 h 1278"/>
                <a:gd name="T8" fmla="*/ 316 w 1149"/>
                <a:gd name="T9" fmla="*/ 1171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9" h="1278">
                  <a:moveTo>
                    <a:pt x="316" y="1171"/>
                  </a:moveTo>
                  <a:cubicBezTo>
                    <a:pt x="359" y="856"/>
                    <a:pt x="0" y="602"/>
                    <a:pt x="316" y="242"/>
                  </a:cubicBezTo>
                  <a:cubicBezTo>
                    <a:pt x="530" y="0"/>
                    <a:pt x="1137" y="58"/>
                    <a:pt x="1144" y="579"/>
                  </a:cubicBezTo>
                  <a:cubicBezTo>
                    <a:pt x="1149" y="980"/>
                    <a:pt x="842" y="958"/>
                    <a:pt x="715" y="1278"/>
                  </a:cubicBezTo>
                  <a:lnTo>
                    <a:pt x="316" y="1171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6" name="Freeform 41"/>
            <p:cNvSpPr>
              <a:spLocks noEditPoints="1"/>
            </p:cNvSpPr>
            <p:nvPr/>
          </p:nvSpPr>
          <p:spPr bwMode="auto">
            <a:xfrm>
              <a:off x="9774569" y="4452699"/>
              <a:ext cx="394644" cy="681151"/>
            </a:xfrm>
            <a:custGeom>
              <a:avLst/>
              <a:gdLst>
                <a:gd name="T0" fmla="*/ 483 w 706"/>
                <a:gd name="T1" fmla="*/ 1102 h 1224"/>
                <a:gd name="T2" fmla="*/ 506 w 706"/>
                <a:gd name="T3" fmla="*/ 1018 h 1224"/>
                <a:gd name="T4" fmla="*/ 531 w 706"/>
                <a:gd name="T5" fmla="*/ 919 h 1224"/>
                <a:gd name="T6" fmla="*/ 438 w 706"/>
                <a:gd name="T7" fmla="*/ 894 h 1224"/>
                <a:gd name="T8" fmla="*/ 557 w 706"/>
                <a:gd name="T9" fmla="*/ 583 h 1224"/>
                <a:gd name="T10" fmla="*/ 625 w 706"/>
                <a:gd name="T11" fmla="*/ 390 h 1224"/>
                <a:gd name="T12" fmla="*/ 688 w 706"/>
                <a:gd name="T13" fmla="*/ 195 h 1224"/>
                <a:gd name="T14" fmla="*/ 678 w 706"/>
                <a:gd name="T15" fmla="*/ 86 h 1224"/>
                <a:gd name="T16" fmla="*/ 619 w 706"/>
                <a:gd name="T17" fmla="*/ 101 h 1224"/>
                <a:gd name="T18" fmla="*/ 573 w 706"/>
                <a:gd name="T19" fmla="*/ 170 h 1224"/>
                <a:gd name="T20" fmla="*/ 531 w 706"/>
                <a:gd name="T21" fmla="*/ 91 h 1224"/>
                <a:gd name="T22" fmla="*/ 439 w 706"/>
                <a:gd name="T23" fmla="*/ 192 h 1224"/>
                <a:gd name="T24" fmla="*/ 435 w 706"/>
                <a:gd name="T25" fmla="*/ 199 h 1224"/>
                <a:gd name="T26" fmla="*/ 435 w 706"/>
                <a:gd name="T27" fmla="*/ 149 h 1224"/>
                <a:gd name="T28" fmla="*/ 401 w 706"/>
                <a:gd name="T29" fmla="*/ 37 h 1224"/>
                <a:gd name="T30" fmla="*/ 288 w 706"/>
                <a:gd name="T31" fmla="*/ 161 h 1224"/>
                <a:gd name="T32" fmla="*/ 227 w 706"/>
                <a:gd name="T33" fmla="*/ 573 h 1224"/>
                <a:gd name="T34" fmla="*/ 214 w 706"/>
                <a:gd name="T35" fmla="*/ 778 h 1224"/>
                <a:gd name="T36" fmla="*/ 209 w 706"/>
                <a:gd name="T37" fmla="*/ 832 h 1224"/>
                <a:gd name="T38" fmla="*/ 132 w 706"/>
                <a:gd name="T39" fmla="*/ 812 h 1224"/>
                <a:gd name="T40" fmla="*/ 101 w 706"/>
                <a:gd name="T41" fmla="*/ 911 h 1224"/>
                <a:gd name="T42" fmla="*/ 75 w 706"/>
                <a:gd name="T43" fmla="*/ 998 h 1224"/>
                <a:gd name="T44" fmla="*/ 61 w 706"/>
                <a:gd name="T45" fmla="*/ 1080 h 1224"/>
                <a:gd name="T46" fmla="*/ 139 w 706"/>
                <a:gd name="T47" fmla="*/ 1104 h 1224"/>
                <a:gd name="T48" fmla="*/ 183 w 706"/>
                <a:gd name="T49" fmla="*/ 1192 h 1224"/>
                <a:gd name="T50" fmla="*/ 285 w 706"/>
                <a:gd name="T51" fmla="*/ 1224 h 1224"/>
                <a:gd name="T52" fmla="*/ 369 w 706"/>
                <a:gd name="T53" fmla="*/ 1172 h 1224"/>
                <a:gd name="T54" fmla="*/ 447 w 706"/>
                <a:gd name="T55" fmla="*/ 1188 h 1224"/>
                <a:gd name="T56" fmla="*/ 483 w 706"/>
                <a:gd name="T57" fmla="*/ 1102 h 1224"/>
                <a:gd name="T58" fmla="*/ 242 w 706"/>
                <a:gd name="T59" fmla="*/ 841 h 1224"/>
                <a:gd name="T60" fmla="*/ 247 w 706"/>
                <a:gd name="T61" fmla="*/ 779 h 1224"/>
                <a:gd name="T62" fmla="*/ 254 w 706"/>
                <a:gd name="T63" fmla="*/ 629 h 1224"/>
                <a:gd name="T64" fmla="*/ 289 w 706"/>
                <a:gd name="T65" fmla="*/ 297 h 1224"/>
                <a:gd name="T66" fmla="*/ 364 w 706"/>
                <a:gd name="T67" fmla="*/ 82 h 1224"/>
                <a:gd name="T68" fmla="*/ 400 w 706"/>
                <a:gd name="T69" fmla="*/ 119 h 1224"/>
                <a:gd name="T70" fmla="*/ 404 w 706"/>
                <a:gd name="T71" fmla="*/ 199 h 1224"/>
                <a:gd name="T72" fmla="*/ 395 w 706"/>
                <a:gd name="T73" fmla="*/ 291 h 1224"/>
                <a:gd name="T74" fmla="*/ 390 w 706"/>
                <a:gd name="T75" fmla="*/ 340 h 1224"/>
                <a:gd name="T76" fmla="*/ 390 w 706"/>
                <a:gd name="T77" fmla="*/ 340 h 1224"/>
                <a:gd name="T78" fmla="*/ 390 w 706"/>
                <a:gd name="T79" fmla="*/ 341 h 1224"/>
                <a:gd name="T80" fmla="*/ 390 w 706"/>
                <a:gd name="T81" fmla="*/ 345 h 1224"/>
                <a:gd name="T82" fmla="*/ 422 w 706"/>
                <a:gd name="T83" fmla="*/ 342 h 1224"/>
                <a:gd name="T84" fmla="*/ 427 w 706"/>
                <a:gd name="T85" fmla="*/ 286 h 1224"/>
                <a:gd name="T86" fmla="*/ 510 w 706"/>
                <a:gd name="T87" fmla="*/ 143 h 1224"/>
                <a:gd name="T88" fmla="*/ 531 w 706"/>
                <a:gd name="T89" fmla="*/ 222 h 1224"/>
                <a:gd name="T90" fmla="*/ 526 w 706"/>
                <a:gd name="T91" fmla="*/ 258 h 1224"/>
                <a:gd name="T92" fmla="*/ 511 w 706"/>
                <a:gd name="T93" fmla="*/ 330 h 1224"/>
                <a:gd name="T94" fmla="*/ 542 w 706"/>
                <a:gd name="T95" fmla="*/ 331 h 1224"/>
                <a:gd name="T96" fmla="*/ 555 w 706"/>
                <a:gd name="T97" fmla="*/ 285 h 1224"/>
                <a:gd name="T98" fmla="*/ 560 w 706"/>
                <a:gd name="T99" fmla="*/ 273 h 1224"/>
                <a:gd name="T100" fmla="*/ 593 w 706"/>
                <a:gd name="T101" fmla="*/ 199 h 1224"/>
                <a:gd name="T102" fmla="*/ 631 w 706"/>
                <a:gd name="T103" fmla="*/ 137 h 1224"/>
                <a:gd name="T104" fmla="*/ 660 w 706"/>
                <a:gd name="T105" fmla="*/ 155 h 1224"/>
                <a:gd name="T106" fmla="*/ 646 w 706"/>
                <a:gd name="T107" fmla="*/ 236 h 1224"/>
                <a:gd name="T108" fmla="*/ 595 w 706"/>
                <a:gd name="T109" fmla="*/ 380 h 1224"/>
                <a:gd name="T110" fmla="*/ 489 w 706"/>
                <a:gd name="T111" fmla="*/ 678 h 1224"/>
                <a:gd name="T112" fmla="*/ 408 w 706"/>
                <a:gd name="T113" fmla="*/ 886 h 1224"/>
                <a:gd name="T114" fmla="*/ 242 w 706"/>
                <a:gd name="T115" fmla="*/ 841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6" h="1224">
                  <a:moveTo>
                    <a:pt x="483" y="1102"/>
                  </a:moveTo>
                  <a:cubicBezTo>
                    <a:pt x="483" y="1102"/>
                    <a:pt x="557" y="1067"/>
                    <a:pt x="506" y="1018"/>
                  </a:cubicBezTo>
                  <a:cubicBezTo>
                    <a:pt x="506" y="1018"/>
                    <a:pt x="590" y="977"/>
                    <a:pt x="531" y="919"/>
                  </a:cubicBezTo>
                  <a:cubicBezTo>
                    <a:pt x="438" y="894"/>
                    <a:pt x="438" y="894"/>
                    <a:pt x="438" y="894"/>
                  </a:cubicBezTo>
                  <a:cubicBezTo>
                    <a:pt x="476" y="790"/>
                    <a:pt x="519" y="687"/>
                    <a:pt x="557" y="583"/>
                  </a:cubicBezTo>
                  <a:cubicBezTo>
                    <a:pt x="580" y="519"/>
                    <a:pt x="603" y="454"/>
                    <a:pt x="625" y="390"/>
                  </a:cubicBezTo>
                  <a:cubicBezTo>
                    <a:pt x="648" y="326"/>
                    <a:pt x="676" y="262"/>
                    <a:pt x="688" y="195"/>
                  </a:cubicBezTo>
                  <a:cubicBezTo>
                    <a:pt x="695" y="160"/>
                    <a:pt x="706" y="114"/>
                    <a:pt x="678" y="86"/>
                  </a:cubicBezTo>
                  <a:cubicBezTo>
                    <a:pt x="659" y="66"/>
                    <a:pt x="633" y="87"/>
                    <a:pt x="619" y="101"/>
                  </a:cubicBezTo>
                  <a:cubicBezTo>
                    <a:pt x="600" y="121"/>
                    <a:pt x="586" y="145"/>
                    <a:pt x="573" y="170"/>
                  </a:cubicBezTo>
                  <a:cubicBezTo>
                    <a:pt x="574" y="126"/>
                    <a:pt x="564" y="91"/>
                    <a:pt x="531" y="91"/>
                  </a:cubicBezTo>
                  <a:cubicBezTo>
                    <a:pt x="491" y="90"/>
                    <a:pt x="454" y="164"/>
                    <a:pt x="439" y="192"/>
                  </a:cubicBezTo>
                  <a:cubicBezTo>
                    <a:pt x="438" y="194"/>
                    <a:pt x="436" y="197"/>
                    <a:pt x="435" y="199"/>
                  </a:cubicBezTo>
                  <a:cubicBezTo>
                    <a:pt x="436" y="182"/>
                    <a:pt x="436" y="166"/>
                    <a:pt x="435" y="149"/>
                  </a:cubicBezTo>
                  <a:cubicBezTo>
                    <a:pt x="433" y="111"/>
                    <a:pt x="435" y="61"/>
                    <a:pt x="401" y="37"/>
                  </a:cubicBezTo>
                  <a:cubicBezTo>
                    <a:pt x="349" y="0"/>
                    <a:pt x="297" y="133"/>
                    <a:pt x="288" y="161"/>
                  </a:cubicBezTo>
                  <a:cubicBezTo>
                    <a:pt x="244" y="291"/>
                    <a:pt x="235" y="437"/>
                    <a:pt x="227" y="573"/>
                  </a:cubicBezTo>
                  <a:cubicBezTo>
                    <a:pt x="223" y="641"/>
                    <a:pt x="219" y="710"/>
                    <a:pt x="214" y="778"/>
                  </a:cubicBezTo>
                  <a:cubicBezTo>
                    <a:pt x="214" y="793"/>
                    <a:pt x="210" y="812"/>
                    <a:pt x="209" y="832"/>
                  </a:cubicBezTo>
                  <a:cubicBezTo>
                    <a:pt x="132" y="812"/>
                    <a:pt x="132" y="812"/>
                    <a:pt x="132" y="812"/>
                  </a:cubicBezTo>
                  <a:cubicBezTo>
                    <a:pt x="132" y="812"/>
                    <a:pt x="50" y="824"/>
                    <a:pt x="101" y="911"/>
                  </a:cubicBezTo>
                  <a:cubicBezTo>
                    <a:pt x="101" y="911"/>
                    <a:pt x="22" y="928"/>
                    <a:pt x="75" y="998"/>
                  </a:cubicBezTo>
                  <a:cubicBezTo>
                    <a:pt x="75" y="998"/>
                    <a:pt x="0" y="1023"/>
                    <a:pt x="61" y="1080"/>
                  </a:cubicBezTo>
                  <a:cubicBezTo>
                    <a:pt x="139" y="1104"/>
                    <a:pt x="139" y="1104"/>
                    <a:pt x="139" y="1104"/>
                  </a:cubicBezTo>
                  <a:cubicBezTo>
                    <a:pt x="183" y="1192"/>
                    <a:pt x="183" y="1192"/>
                    <a:pt x="183" y="1192"/>
                  </a:cubicBezTo>
                  <a:cubicBezTo>
                    <a:pt x="285" y="1224"/>
                    <a:pt x="285" y="1224"/>
                    <a:pt x="285" y="1224"/>
                  </a:cubicBezTo>
                  <a:cubicBezTo>
                    <a:pt x="369" y="1172"/>
                    <a:pt x="369" y="1172"/>
                    <a:pt x="369" y="1172"/>
                  </a:cubicBezTo>
                  <a:cubicBezTo>
                    <a:pt x="447" y="1188"/>
                    <a:pt x="447" y="1188"/>
                    <a:pt x="447" y="1188"/>
                  </a:cubicBezTo>
                  <a:cubicBezTo>
                    <a:pt x="447" y="1188"/>
                    <a:pt x="545" y="1170"/>
                    <a:pt x="483" y="1102"/>
                  </a:cubicBezTo>
                  <a:close/>
                  <a:moveTo>
                    <a:pt x="242" y="841"/>
                  </a:moveTo>
                  <a:cubicBezTo>
                    <a:pt x="242" y="821"/>
                    <a:pt x="245" y="799"/>
                    <a:pt x="247" y="779"/>
                  </a:cubicBezTo>
                  <a:cubicBezTo>
                    <a:pt x="250" y="729"/>
                    <a:pt x="250" y="679"/>
                    <a:pt x="254" y="629"/>
                  </a:cubicBezTo>
                  <a:cubicBezTo>
                    <a:pt x="263" y="518"/>
                    <a:pt x="268" y="407"/>
                    <a:pt x="289" y="297"/>
                  </a:cubicBezTo>
                  <a:cubicBezTo>
                    <a:pt x="304" y="221"/>
                    <a:pt x="318" y="145"/>
                    <a:pt x="364" y="82"/>
                  </a:cubicBezTo>
                  <a:cubicBezTo>
                    <a:pt x="389" y="47"/>
                    <a:pt x="398" y="103"/>
                    <a:pt x="400" y="119"/>
                  </a:cubicBezTo>
                  <a:cubicBezTo>
                    <a:pt x="403" y="146"/>
                    <a:pt x="404" y="172"/>
                    <a:pt x="404" y="199"/>
                  </a:cubicBezTo>
                  <a:cubicBezTo>
                    <a:pt x="403" y="230"/>
                    <a:pt x="399" y="261"/>
                    <a:pt x="395" y="291"/>
                  </a:cubicBezTo>
                  <a:cubicBezTo>
                    <a:pt x="390" y="308"/>
                    <a:pt x="388" y="324"/>
                    <a:pt x="390" y="340"/>
                  </a:cubicBezTo>
                  <a:cubicBezTo>
                    <a:pt x="390" y="340"/>
                    <a:pt x="390" y="340"/>
                    <a:pt x="390" y="340"/>
                  </a:cubicBezTo>
                  <a:cubicBezTo>
                    <a:pt x="390" y="341"/>
                    <a:pt x="390" y="341"/>
                    <a:pt x="390" y="341"/>
                  </a:cubicBezTo>
                  <a:cubicBezTo>
                    <a:pt x="390" y="342"/>
                    <a:pt x="390" y="343"/>
                    <a:pt x="390" y="345"/>
                  </a:cubicBezTo>
                  <a:cubicBezTo>
                    <a:pt x="392" y="363"/>
                    <a:pt x="421" y="359"/>
                    <a:pt x="422" y="342"/>
                  </a:cubicBezTo>
                  <a:cubicBezTo>
                    <a:pt x="423" y="323"/>
                    <a:pt x="425" y="304"/>
                    <a:pt x="427" y="286"/>
                  </a:cubicBezTo>
                  <a:cubicBezTo>
                    <a:pt x="442" y="233"/>
                    <a:pt x="482" y="175"/>
                    <a:pt x="510" y="143"/>
                  </a:cubicBezTo>
                  <a:cubicBezTo>
                    <a:pt x="545" y="103"/>
                    <a:pt x="533" y="208"/>
                    <a:pt x="531" y="222"/>
                  </a:cubicBezTo>
                  <a:cubicBezTo>
                    <a:pt x="530" y="234"/>
                    <a:pt x="528" y="246"/>
                    <a:pt x="526" y="258"/>
                  </a:cubicBezTo>
                  <a:cubicBezTo>
                    <a:pt x="515" y="282"/>
                    <a:pt x="508" y="307"/>
                    <a:pt x="511" y="330"/>
                  </a:cubicBezTo>
                  <a:cubicBezTo>
                    <a:pt x="513" y="346"/>
                    <a:pt x="537" y="345"/>
                    <a:pt x="542" y="331"/>
                  </a:cubicBezTo>
                  <a:cubicBezTo>
                    <a:pt x="545" y="322"/>
                    <a:pt x="550" y="305"/>
                    <a:pt x="555" y="285"/>
                  </a:cubicBezTo>
                  <a:cubicBezTo>
                    <a:pt x="557" y="281"/>
                    <a:pt x="558" y="277"/>
                    <a:pt x="560" y="273"/>
                  </a:cubicBezTo>
                  <a:cubicBezTo>
                    <a:pt x="568" y="246"/>
                    <a:pt x="580" y="223"/>
                    <a:pt x="593" y="199"/>
                  </a:cubicBezTo>
                  <a:cubicBezTo>
                    <a:pt x="605" y="178"/>
                    <a:pt x="617" y="157"/>
                    <a:pt x="631" y="137"/>
                  </a:cubicBezTo>
                  <a:cubicBezTo>
                    <a:pt x="651" y="110"/>
                    <a:pt x="664" y="125"/>
                    <a:pt x="660" y="155"/>
                  </a:cubicBezTo>
                  <a:cubicBezTo>
                    <a:pt x="657" y="183"/>
                    <a:pt x="654" y="209"/>
                    <a:pt x="646" y="236"/>
                  </a:cubicBezTo>
                  <a:cubicBezTo>
                    <a:pt x="632" y="284"/>
                    <a:pt x="612" y="333"/>
                    <a:pt x="595" y="380"/>
                  </a:cubicBezTo>
                  <a:cubicBezTo>
                    <a:pt x="559" y="479"/>
                    <a:pt x="524" y="578"/>
                    <a:pt x="489" y="678"/>
                  </a:cubicBezTo>
                  <a:cubicBezTo>
                    <a:pt x="465" y="748"/>
                    <a:pt x="435" y="816"/>
                    <a:pt x="408" y="886"/>
                  </a:cubicBezTo>
                  <a:lnTo>
                    <a:pt x="242" y="841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7" name="Freeform 42"/>
            <p:cNvSpPr>
              <a:spLocks/>
            </p:cNvSpPr>
            <p:nvPr/>
          </p:nvSpPr>
          <p:spPr bwMode="auto">
            <a:xfrm>
              <a:off x="9808219" y="4383113"/>
              <a:ext cx="121203" cy="138190"/>
            </a:xfrm>
            <a:custGeom>
              <a:avLst/>
              <a:gdLst>
                <a:gd name="T0" fmla="*/ 32 w 217"/>
                <a:gd name="T1" fmla="*/ 235 h 248"/>
                <a:gd name="T2" fmla="*/ 91 w 217"/>
                <a:gd name="T3" fmla="*/ 142 h 248"/>
                <a:gd name="T4" fmla="*/ 144 w 217"/>
                <a:gd name="T5" fmla="*/ 81 h 248"/>
                <a:gd name="T6" fmla="*/ 209 w 217"/>
                <a:gd name="T7" fmla="*/ 19 h 248"/>
                <a:gd name="T8" fmla="*/ 203 w 217"/>
                <a:gd name="T9" fmla="*/ 1 h 248"/>
                <a:gd name="T10" fmla="*/ 118 w 217"/>
                <a:gd name="T11" fmla="*/ 38 h 248"/>
                <a:gd name="T12" fmla="*/ 61 w 217"/>
                <a:gd name="T13" fmla="*/ 101 h 248"/>
                <a:gd name="T14" fmla="*/ 4 w 217"/>
                <a:gd name="T15" fmla="*/ 221 h 248"/>
                <a:gd name="T16" fmla="*/ 32 w 217"/>
                <a:gd name="T17" fmla="*/ 23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7" h="248">
                  <a:moveTo>
                    <a:pt x="32" y="235"/>
                  </a:moveTo>
                  <a:cubicBezTo>
                    <a:pt x="55" y="206"/>
                    <a:pt x="70" y="172"/>
                    <a:pt x="91" y="142"/>
                  </a:cubicBezTo>
                  <a:cubicBezTo>
                    <a:pt x="106" y="119"/>
                    <a:pt x="125" y="100"/>
                    <a:pt x="144" y="81"/>
                  </a:cubicBezTo>
                  <a:cubicBezTo>
                    <a:pt x="166" y="60"/>
                    <a:pt x="187" y="38"/>
                    <a:pt x="209" y="19"/>
                  </a:cubicBezTo>
                  <a:cubicBezTo>
                    <a:pt x="217" y="13"/>
                    <a:pt x="214" y="0"/>
                    <a:pt x="203" y="1"/>
                  </a:cubicBezTo>
                  <a:cubicBezTo>
                    <a:pt x="168" y="1"/>
                    <a:pt x="143" y="15"/>
                    <a:pt x="118" y="38"/>
                  </a:cubicBezTo>
                  <a:cubicBezTo>
                    <a:pt x="97" y="58"/>
                    <a:pt x="78" y="78"/>
                    <a:pt x="61" y="101"/>
                  </a:cubicBezTo>
                  <a:cubicBezTo>
                    <a:pt x="35" y="137"/>
                    <a:pt x="15" y="178"/>
                    <a:pt x="4" y="221"/>
                  </a:cubicBezTo>
                  <a:cubicBezTo>
                    <a:pt x="0" y="237"/>
                    <a:pt x="22" y="248"/>
                    <a:pt x="32" y="235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8" name="Freeform 43"/>
            <p:cNvSpPr>
              <a:spLocks/>
            </p:cNvSpPr>
            <p:nvPr/>
          </p:nvSpPr>
          <p:spPr bwMode="auto">
            <a:xfrm>
              <a:off x="9951637" y="4350444"/>
              <a:ext cx="29076" cy="28422"/>
            </a:xfrm>
            <a:custGeom>
              <a:avLst/>
              <a:gdLst>
                <a:gd name="T0" fmla="*/ 46 w 52"/>
                <a:gd name="T1" fmla="*/ 16 h 51"/>
                <a:gd name="T2" fmla="*/ 45 w 52"/>
                <a:gd name="T3" fmla="*/ 15 h 51"/>
                <a:gd name="T4" fmla="*/ 48 w 52"/>
                <a:gd name="T5" fmla="*/ 20 h 51"/>
                <a:gd name="T6" fmla="*/ 28 w 52"/>
                <a:gd name="T7" fmla="*/ 2 h 51"/>
                <a:gd name="T8" fmla="*/ 39 w 52"/>
                <a:gd name="T9" fmla="*/ 7 h 51"/>
                <a:gd name="T10" fmla="*/ 38 w 52"/>
                <a:gd name="T11" fmla="*/ 6 h 51"/>
                <a:gd name="T12" fmla="*/ 17 w 52"/>
                <a:gd name="T13" fmla="*/ 2 h 51"/>
                <a:gd name="T14" fmla="*/ 3 w 52"/>
                <a:gd name="T15" fmla="*/ 18 h 51"/>
                <a:gd name="T16" fmla="*/ 3 w 52"/>
                <a:gd name="T17" fmla="*/ 19 h 51"/>
                <a:gd name="T18" fmla="*/ 8 w 52"/>
                <a:gd name="T19" fmla="*/ 9 h 51"/>
                <a:gd name="T20" fmla="*/ 4 w 52"/>
                <a:gd name="T21" fmla="*/ 33 h 51"/>
                <a:gd name="T22" fmla="*/ 23 w 52"/>
                <a:gd name="T23" fmla="*/ 50 h 51"/>
                <a:gd name="T24" fmla="*/ 44 w 52"/>
                <a:gd name="T25" fmla="*/ 43 h 51"/>
                <a:gd name="T26" fmla="*/ 46 w 52"/>
                <a:gd name="T27" fmla="*/ 1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51">
                  <a:moveTo>
                    <a:pt x="46" y="16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46" y="17"/>
                    <a:pt x="47" y="18"/>
                    <a:pt x="48" y="20"/>
                  </a:cubicBezTo>
                  <a:cubicBezTo>
                    <a:pt x="44" y="12"/>
                    <a:pt x="39" y="2"/>
                    <a:pt x="28" y="2"/>
                  </a:cubicBezTo>
                  <a:cubicBezTo>
                    <a:pt x="32" y="3"/>
                    <a:pt x="35" y="5"/>
                    <a:pt x="39" y="7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2" y="2"/>
                    <a:pt x="25" y="0"/>
                    <a:pt x="17" y="2"/>
                  </a:cubicBezTo>
                  <a:cubicBezTo>
                    <a:pt x="10" y="5"/>
                    <a:pt x="4" y="11"/>
                    <a:pt x="3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16"/>
                    <a:pt x="6" y="12"/>
                    <a:pt x="8" y="9"/>
                  </a:cubicBezTo>
                  <a:cubicBezTo>
                    <a:pt x="2" y="15"/>
                    <a:pt x="0" y="25"/>
                    <a:pt x="4" y="33"/>
                  </a:cubicBezTo>
                  <a:cubicBezTo>
                    <a:pt x="7" y="42"/>
                    <a:pt x="14" y="48"/>
                    <a:pt x="23" y="50"/>
                  </a:cubicBezTo>
                  <a:cubicBezTo>
                    <a:pt x="31" y="51"/>
                    <a:pt x="39" y="48"/>
                    <a:pt x="44" y="43"/>
                  </a:cubicBezTo>
                  <a:cubicBezTo>
                    <a:pt x="50" y="36"/>
                    <a:pt x="52" y="24"/>
                    <a:pt x="46" y="16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9" name="Freeform 44"/>
            <p:cNvSpPr>
              <a:spLocks/>
            </p:cNvSpPr>
            <p:nvPr/>
          </p:nvSpPr>
          <p:spPr bwMode="auto">
            <a:xfrm>
              <a:off x="10165293" y="4688570"/>
              <a:ext cx="87227" cy="97355"/>
            </a:xfrm>
            <a:custGeom>
              <a:avLst/>
              <a:gdLst>
                <a:gd name="T0" fmla="*/ 17 w 156"/>
                <a:gd name="T1" fmla="*/ 164 h 175"/>
                <a:gd name="T2" fmla="*/ 60 w 156"/>
                <a:gd name="T3" fmla="*/ 149 h 175"/>
                <a:gd name="T4" fmla="*/ 106 w 156"/>
                <a:gd name="T5" fmla="*/ 101 h 175"/>
                <a:gd name="T6" fmla="*/ 143 w 156"/>
                <a:gd name="T7" fmla="*/ 55 h 175"/>
                <a:gd name="T8" fmla="*/ 141 w 156"/>
                <a:gd name="T9" fmla="*/ 7 h 175"/>
                <a:gd name="T10" fmla="*/ 106 w 156"/>
                <a:gd name="T11" fmla="*/ 24 h 175"/>
                <a:gd name="T12" fmla="*/ 65 w 156"/>
                <a:gd name="T13" fmla="*/ 73 h 175"/>
                <a:gd name="T14" fmla="*/ 26 w 156"/>
                <a:gd name="T15" fmla="*/ 120 h 175"/>
                <a:gd name="T16" fmla="*/ 17 w 156"/>
                <a:gd name="T17" fmla="*/ 16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75">
                  <a:moveTo>
                    <a:pt x="17" y="164"/>
                  </a:moveTo>
                  <a:cubicBezTo>
                    <a:pt x="31" y="175"/>
                    <a:pt x="50" y="159"/>
                    <a:pt x="60" y="149"/>
                  </a:cubicBezTo>
                  <a:cubicBezTo>
                    <a:pt x="77" y="134"/>
                    <a:pt x="91" y="117"/>
                    <a:pt x="106" y="101"/>
                  </a:cubicBezTo>
                  <a:cubicBezTo>
                    <a:pt x="119" y="87"/>
                    <a:pt x="134" y="72"/>
                    <a:pt x="143" y="55"/>
                  </a:cubicBezTo>
                  <a:cubicBezTo>
                    <a:pt x="149" y="43"/>
                    <a:pt x="156" y="17"/>
                    <a:pt x="141" y="7"/>
                  </a:cubicBezTo>
                  <a:cubicBezTo>
                    <a:pt x="129" y="0"/>
                    <a:pt x="113" y="17"/>
                    <a:pt x="106" y="24"/>
                  </a:cubicBezTo>
                  <a:cubicBezTo>
                    <a:pt x="92" y="40"/>
                    <a:pt x="80" y="58"/>
                    <a:pt x="65" y="73"/>
                  </a:cubicBezTo>
                  <a:cubicBezTo>
                    <a:pt x="52" y="89"/>
                    <a:pt x="38" y="104"/>
                    <a:pt x="26" y="120"/>
                  </a:cubicBezTo>
                  <a:cubicBezTo>
                    <a:pt x="17" y="131"/>
                    <a:pt x="0" y="151"/>
                    <a:pt x="17" y="164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0" name="Freeform 45"/>
            <p:cNvSpPr>
              <a:spLocks/>
            </p:cNvSpPr>
            <p:nvPr/>
          </p:nvSpPr>
          <p:spPr bwMode="auto">
            <a:xfrm>
              <a:off x="10140138" y="2208982"/>
              <a:ext cx="201895" cy="164327"/>
            </a:xfrm>
            <a:custGeom>
              <a:avLst/>
              <a:gdLst>
                <a:gd name="T0" fmla="*/ 37 w 361"/>
                <a:gd name="T1" fmla="*/ 71 h 295"/>
                <a:gd name="T2" fmla="*/ 292 w 361"/>
                <a:gd name="T3" fmla="*/ 267 h 295"/>
                <a:gd name="T4" fmla="*/ 334 w 361"/>
                <a:gd name="T5" fmla="*/ 225 h 295"/>
                <a:gd name="T6" fmla="*/ 53 w 361"/>
                <a:gd name="T7" fmla="*/ 13 h 295"/>
                <a:gd name="T8" fmla="*/ 37 w 361"/>
                <a:gd name="T9" fmla="*/ 7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295">
                  <a:moveTo>
                    <a:pt x="37" y="71"/>
                  </a:moveTo>
                  <a:cubicBezTo>
                    <a:pt x="139" y="108"/>
                    <a:pt x="218" y="191"/>
                    <a:pt x="292" y="267"/>
                  </a:cubicBezTo>
                  <a:cubicBezTo>
                    <a:pt x="319" y="295"/>
                    <a:pt x="361" y="253"/>
                    <a:pt x="334" y="225"/>
                  </a:cubicBezTo>
                  <a:cubicBezTo>
                    <a:pt x="253" y="140"/>
                    <a:pt x="166" y="54"/>
                    <a:pt x="53" y="13"/>
                  </a:cubicBezTo>
                  <a:cubicBezTo>
                    <a:pt x="16" y="0"/>
                    <a:pt x="0" y="58"/>
                    <a:pt x="37" y="71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1" name="Freeform 46"/>
            <p:cNvSpPr>
              <a:spLocks/>
            </p:cNvSpPr>
            <p:nvPr/>
          </p:nvSpPr>
          <p:spPr bwMode="auto">
            <a:xfrm>
              <a:off x="7265248" y="3797355"/>
              <a:ext cx="170206" cy="63705"/>
            </a:xfrm>
            <a:custGeom>
              <a:avLst/>
              <a:gdLst>
                <a:gd name="T0" fmla="*/ 36 w 305"/>
                <a:gd name="T1" fmla="*/ 67 h 115"/>
                <a:gd name="T2" fmla="*/ 266 w 305"/>
                <a:gd name="T3" fmla="*/ 114 h 115"/>
                <a:gd name="T4" fmla="*/ 266 w 305"/>
                <a:gd name="T5" fmla="*/ 54 h 115"/>
                <a:gd name="T6" fmla="*/ 66 w 305"/>
                <a:gd name="T7" fmla="*/ 15 h 115"/>
                <a:gd name="T8" fmla="*/ 36 w 305"/>
                <a:gd name="T9" fmla="*/ 6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115">
                  <a:moveTo>
                    <a:pt x="36" y="67"/>
                  </a:moveTo>
                  <a:cubicBezTo>
                    <a:pt x="109" y="99"/>
                    <a:pt x="186" y="113"/>
                    <a:pt x="266" y="114"/>
                  </a:cubicBezTo>
                  <a:cubicBezTo>
                    <a:pt x="305" y="115"/>
                    <a:pt x="305" y="55"/>
                    <a:pt x="266" y="54"/>
                  </a:cubicBezTo>
                  <a:cubicBezTo>
                    <a:pt x="197" y="53"/>
                    <a:pt x="129" y="42"/>
                    <a:pt x="66" y="15"/>
                  </a:cubicBezTo>
                  <a:cubicBezTo>
                    <a:pt x="31" y="0"/>
                    <a:pt x="0" y="52"/>
                    <a:pt x="36" y="67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2" name="Freeform 47"/>
            <p:cNvSpPr>
              <a:spLocks/>
            </p:cNvSpPr>
            <p:nvPr/>
          </p:nvSpPr>
          <p:spPr bwMode="auto">
            <a:xfrm>
              <a:off x="7043752" y="3537309"/>
              <a:ext cx="371775" cy="200915"/>
            </a:xfrm>
            <a:custGeom>
              <a:avLst/>
              <a:gdLst>
                <a:gd name="T0" fmla="*/ 627 w 665"/>
                <a:gd name="T1" fmla="*/ 297 h 361"/>
                <a:gd name="T2" fmla="*/ 72 w 665"/>
                <a:gd name="T3" fmla="*/ 26 h 361"/>
                <a:gd name="T4" fmla="*/ 29 w 665"/>
                <a:gd name="T5" fmla="*/ 69 h 361"/>
                <a:gd name="T6" fmla="*/ 611 w 665"/>
                <a:gd name="T7" fmla="*/ 355 h 361"/>
                <a:gd name="T8" fmla="*/ 627 w 665"/>
                <a:gd name="T9" fmla="*/ 297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5" h="361">
                  <a:moveTo>
                    <a:pt x="627" y="297"/>
                  </a:moveTo>
                  <a:cubicBezTo>
                    <a:pt x="426" y="264"/>
                    <a:pt x="225" y="159"/>
                    <a:pt x="72" y="26"/>
                  </a:cubicBezTo>
                  <a:cubicBezTo>
                    <a:pt x="43" y="0"/>
                    <a:pt x="0" y="43"/>
                    <a:pt x="29" y="69"/>
                  </a:cubicBezTo>
                  <a:cubicBezTo>
                    <a:pt x="189" y="208"/>
                    <a:pt x="400" y="320"/>
                    <a:pt x="611" y="355"/>
                  </a:cubicBezTo>
                  <a:cubicBezTo>
                    <a:pt x="649" y="361"/>
                    <a:pt x="665" y="303"/>
                    <a:pt x="627" y="297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3" name="Freeform 48"/>
            <p:cNvSpPr>
              <a:spLocks/>
            </p:cNvSpPr>
            <p:nvPr/>
          </p:nvSpPr>
          <p:spPr bwMode="auto">
            <a:xfrm>
              <a:off x="10129031" y="4940775"/>
              <a:ext cx="91474" cy="139171"/>
            </a:xfrm>
            <a:custGeom>
              <a:avLst/>
              <a:gdLst>
                <a:gd name="T0" fmla="*/ 67 w 164"/>
                <a:gd name="T1" fmla="*/ 212 h 250"/>
                <a:gd name="T2" fmla="*/ 140 w 164"/>
                <a:gd name="T3" fmla="*/ 72 h 250"/>
                <a:gd name="T4" fmla="*/ 97 w 164"/>
                <a:gd name="T5" fmla="*/ 30 h 250"/>
                <a:gd name="T6" fmla="*/ 9 w 164"/>
                <a:gd name="T7" fmla="*/ 196 h 250"/>
                <a:gd name="T8" fmla="*/ 67 w 164"/>
                <a:gd name="T9" fmla="*/ 21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50">
                  <a:moveTo>
                    <a:pt x="67" y="212"/>
                  </a:moveTo>
                  <a:cubicBezTo>
                    <a:pt x="79" y="160"/>
                    <a:pt x="106" y="114"/>
                    <a:pt x="140" y="72"/>
                  </a:cubicBezTo>
                  <a:cubicBezTo>
                    <a:pt x="164" y="42"/>
                    <a:pt x="122" y="0"/>
                    <a:pt x="97" y="30"/>
                  </a:cubicBezTo>
                  <a:cubicBezTo>
                    <a:pt x="57" y="79"/>
                    <a:pt x="23" y="133"/>
                    <a:pt x="9" y="196"/>
                  </a:cubicBezTo>
                  <a:cubicBezTo>
                    <a:pt x="0" y="234"/>
                    <a:pt x="58" y="250"/>
                    <a:pt x="67" y="212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4" name="Freeform 49"/>
            <p:cNvSpPr>
              <a:spLocks/>
            </p:cNvSpPr>
            <p:nvPr/>
          </p:nvSpPr>
          <p:spPr bwMode="auto">
            <a:xfrm>
              <a:off x="10200577" y="4963970"/>
              <a:ext cx="92127" cy="115975"/>
            </a:xfrm>
            <a:custGeom>
              <a:avLst/>
              <a:gdLst>
                <a:gd name="T0" fmla="*/ 68 w 165"/>
                <a:gd name="T1" fmla="*/ 170 h 208"/>
                <a:gd name="T2" fmla="*/ 134 w 165"/>
                <a:gd name="T3" fmla="*/ 75 h 208"/>
                <a:gd name="T4" fmla="*/ 104 w 165"/>
                <a:gd name="T5" fmla="*/ 23 h 208"/>
                <a:gd name="T6" fmla="*/ 10 w 165"/>
                <a:gd name="T7" fmla="*/ 154 h 208"/>
                <a:gd name="T8" fmla="*/ 68 w 165"/>
                <a:gd name="T9" fmla="*/ 17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208">
                  <a:moveTo>
                    <a:pt x="68" y="170"/>
                  </a:moveTo>
                  <a:cubicBezTo>
                    <a:pt x="77" y="132"/>
                    <a:pt x="103" y="98"/>
                    <a:pt x="134" y="75"/>
                  </a:cubicBezTo>
                  <a:cubicBezTo>
                    <a:pt x="165" y="53"/>
                    <a:pt x="135" y="0"/>
                    <a:pt x="104" y="23"/>
                  </a:cubicBezTo>
                  <a:cubicBezTo>
                    <a:pt x="60" y="55"/>
                    <a:pt x="23" y="100"/>
                    <a:pt x="10" y="154"/>
                  </a:cubicBezTo>
                  <a:cubicBezTo>
                    <a:pt x="0" y="192"/>
                    <a:pt x="58" y="208"/>
                    <a:pt x="68" y="170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5" name="Freeform 50"/>
            <p:cNvSpPr>
              <a:spLocks/>
            </p:cNvSpPr>
            <p:nvPr/>
          </p:nvSpPr>
          <p:spPr bwMode="auto">
            <a:xfrm>
              <a:off x="10280943" y="2131228"/>
              <a:ext cx="318197" cy="455081"/>
            </a:xfrm>
            <a:custGeom>
              <a:avLst/>
              <a:gdLst>
                <a:gd name="T0" fmla="*/ 35 w 569"/>
                <a:gd name="T1" fmla="*/ 69 h 818"/>
                <a:gd name="T2" fmla="*/ 504 w 569"/>
                <a:gd name="T3" fmla="*/ 780 h 818"/>
                <a:gd name="T4" fmla="*/ 562 w 569"/>
                <a:gd name="T5" fmla="*/ 764 h 818"/>
                <a:gd name="T6" fmla="*/ 65 w 569"/>
                <a:gd name="T7" fmla="*/ 17 h 818"/>
                <a:gd name="T8" fmla="*/ 35 w 569"/>
                <a:gd name="T9" fmla="*/ 69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9" h="818">
                  <a:moveTo>
                    <a:pt x="35" y="69"/>
                  </a:moveTo>
                  <a:cubicBezTo>
                    <a:pt x="293" y="198"/>
                    <a:pt x="454" y="506"/>
                    <a:pt x="504" y="780"/>
                  </a:cubicBezTo>
                  <a:cubicBezTo>
                    <a:pt x="511" y="818"/>
                    <a:pt x="569" y="802"/>
                    <a:pt x="562" y="764"/>
                  </a:cubicBezTo>
                  <a:cubicBezTo>
                    <a:pt x="510" y="476"/>
                    <a:pt x="337" y="152"/>
                    <a:pt x="65" y="17"/>
                  </a:cubicBezTo>
                  <a:cubicBezTo>
                    <a:pt x="31" y="0"/>
                    <a:pt x="0" y="52"/>
                    <a:pt x="35" y="69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6" name="Freeform 51"/>
            <p:cNvSpPr>
              <a:spLocks/>
            </p:cNvSpPr>
            <p:nvPr/>
          </p:nvSpPr>
          <p:spPr bwMode="auto">
            <a:xfrm>
              <a:off x="8361628" y="1715350"/>
              <a:ext cx="288469" cy="461289"/>
            </a:xfrm>
            <a:custGeom>
              <a:avLst/>
              <a:gdLst>
                <a:gd name="T0" fmla="*/ 61 w 516"/>
                <a:gd name="T1" fmla="*/ 790 h 829"/>
                <a:gd name="T2" fmla="*/ 478 w 516"/>
                <a:gd name="T3" fmla="*/ 68 h 829"/>
                <a:gd name="T4" fmla="*/ 462 w 516"/>
                <a:gd name="T5" fmla="*/ 10 h 829"/>
                <a:gd name="T6" fmla="*/ 0 w 516"/>
                <a:gd name="T7" fmla="*/ 790 h 829"/>
                <a:gd name="T8" fmla="*/ 61 w 516"/>
                <a:gd name="T9" fmla="*/ 790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" h="829">
                  <a:moveTo>
                    <a:pt x="61" y="790"/>
                  </a:moveTo>
                  <a:cubicBezTo>
                    <a:pt x="64" y="517"/>
                    <a:pt x="182" y="145"/>
                    <a:pt x="478" y="68"/>
                  </a:cubicBezTo>
                  <a:cubicBezTo>
                    <a:pt x="516" y="58"/>
                    <a:pt x="500" y="0"/>
                    <a:pt x="462" y="10"/>
                  </a:cubicBezTo>
                  <a:cubicBezTo>
                    <a:pt x="138" y="94"/>
                    <a:pt x="5" y="489"/>
                    <a:pt x="0" y="790"/>
                  </a:cubicBezTo>
                  <a:cubicBezTo>
                    <a:pt x="0" y="829"/>
                    <a:pt x="60" y="829"/>
                    <a:pt x="61" y="790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7" name="Freeform 52"/>
            <p:cNvSpPr>
              <a:spLocks/>
            </p:cNvSpPr>
            <p:nvPr/>
          </p:nvSpPr>
          <p:spPr bwMode="auto">
            <a:xfrm>
              <a:off x="8256106" y="1720904"/>
              <a:ext cx="161059" cy="324404"/>
            </a:xfrm>
            <a:custGeom>
              <a:avLst/>
              <a:gdLst>
                <a:gd name="T0" fmla="*/ 67 w 288"/>
                <a:gd name="T1" fmla="*/ 544 h 583"/>
                <a:gd name="T2" fmla="*/ 262 w 288"/>
                <a:gd name="T3" fmla="*/ 72 h 583"/>
                <a:gd name="T4" fmla="*/ 220 w 288"/>
                <a:gd name="T5" fmla="*/ 29 h 583"/>
                <a:gd name="T6" fmla="*/ 7 w 288"/>
                <a:gd name="T7" fmla="*/ 544 h 583"/>
                <a:gd name="T8" fmla="*/ 67 w 288"/>
                <a:gd name="T9" fmla="*/ 544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83">
                  <a:moveTo>
                    <a:pt x="67" y="544"/>
                  </a:moveTo>
                  <a:cubicBezTo>
                    <a:pt x="61" y="374"/>
                    <a:pt x="153" y="197"/>
                    <a:pt x="262" y="72"/>
                  </a:cubicBezTo>
                  <a:cubicBezTo>
                    <a:pt x="288" y="43"/>
                    <a:pt x="245" y="0"/>
                    <a:pt x="220" y="29"/>
                  </a:cubicBezTo>
                  <a:cubicBezTo>
                    <a:pt x="100" y="166"/>
                    <a:pt x="0" y="358"/>
                    <a:pt x="7" y="544"/>
                  </a:cubicBezTo>
                  <a:cubicBezTo>
                    <a:pt x="9" y="583"/>
                    <a:pt x="69" y="583"/>
                    <a:pt x="67" y="544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53"/>
            <p:cNvSpPr>
              <a:spLocks/>
            </p:cNvSpPr>
            <p:nvPr/>
          </p:nvSpPr>
          <p:spPr bwMode="auto">
            <a:xfrm>
              <a:off x="8407037" y="5042703"/>
              <a:ext cx="17968" cy="99314"/>
            </a:xfrm>
            <a:custGeom>
              <a:avLst/>
              <a:gdLst>
                <a:gd name="T0" fmla="*/ 16 w 32"/>
                <a:gd name="T1" fmla="*/ 179 h 179"/>
                <a:gd name="T2" fmla="*/ 0 w 32"/>
                <a:gd name="T3" fmla="*/ 163 h 179"/>
                <a:gd name="T4" fmla="*/ 0 w 32"/>
                <a:gd name="T5" fmla="*/ 16 h 179"/>
                <a:gd name="T6" fmla="*/ 16 w 32"/>
                <a:gd name="T7" fmla="*/ 0 h 179"/>
                <a:gd name="T8" fmla="*/ 32 w 32"/>
                <a:gd name="T9" fmla="*/ 16 h 179"/>
                <a:gd name="T10" fmla="*/ 32 w 32"/>
                <a:gd name="T11" fmla="*/ 163 h 179"/>
                <a:gd name="T12" fmla="*/ 16 w 32"/>
                <a:gd name="T13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79">
                  <a:moveTo>
                    <a:pt x="16" y="179"/>
                  </a:moveTo>
                  <a:cubicBezTo>
                    <a:pt x="7" y="179"/>
                    <a:pt x="0" y="172"/>
                    <a:pt x="0" y="16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2" y="172"/>
                    <a:pt x="25" y="179"/>
                    <a:pt x="16" y="179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Freeform 54"/>
            <p:cNvSpPr>
              <a:spLocks/>
            </p:cNvSpPr>
            <p:nvPr/>
          </p:nvSpPr>
          <p:spPr bwMode="auto">
            <a:xfrm>
              <a:off x="8276361" y="5089747"/>
              <a:ext cx="77427" cy="76772"/>
            </a:xfrm>
            <a:custGeom>
              <a:avLst/>
              <a:gdLst>
                <a:gd name="T0" fmla="*/ 121 w 139"/>
                <a:gd name="T1" fmla="*/ 138 h 138"/>
                <a:gd name="T2" fmla="*/ 110 w 139"/>
                <a:gd name="T3" fmla="*/ 133 h 138"/>
                <a:gd name="T4" fmla="*/ 7 w 139"/>
                <a:gd name="T5" fmla="*/ 29 h 138"/>
                <a:gd name="T6" fmla="*/ 7 w 139"/>
                <a:gd name="T7" fmla="*/ 7 h 138"/>
                <a:gd name="T8" fmla="*/ 29 w 139"/>
                <a:gd name="T9" fmla="*/ 7 h 138"/>
                <a:gd name="T10" fmla="*/ 133 w 139"/>
                <a:gd name="T11" fmla="*/ 110 h 138"/>
                <a:gd name="T12" fmla="*/ 133 w 139"/>
                <a:gd name="T13" fmla="*/ 133 h 138"/>
                <a:gd name="T14" fmla="*/ 121 w 139"/>
                <a:gd name="T15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38">
                  <a:moveTo>
                    <a:pt x="121" y="138"/>
                  </a:moveTo>
                  <a:cubicBezTo>
                    <a:pt x="117" y="138"/>
                    <a:pt x="113" y="136"/>
                    <a:pt x="110" y="133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133" y="110"/>
                    <a:pt x="133" y="110"/>
                    <a:pt x="133" y="110"/>
                  </a:cubicBezTo>
                  <a:cubicBezTo>
                    <a:pt x="139" y="116"/>
                    <a:pt x="139" y="127"/>
                    <a:pt x="133" y="133"/>
                  </a:cubicBezTo>
                  <a:cubicBezTo>
                    <a:pt x="130" y="136"/>
                    <a:pt x="126" y="138"/>
                    <a:pt x="121" y="138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0" name="Freeform 55"/>
            <p:cNvSpPr>
              <a:spLocks/>
            </p:cNvSpPr>
            <p:nvPr/>
          </p:nvSpPr>
          <p:spPr bwMode="auto">
            <a:xfrm>
              <a:off x="8219843" y="5216177"/>
              <a:ext cx="99314" cy="18295"/>
            </a:xfrm>
            <a:custGeom>
              <a:avLst/>
              <a:gdLst>
                <a:gd name="T0" fmla="*/ 162 w 178"/>
                <a:gd name="T1" fmla="*/ 33 h 33"/>
                <a:gd name="T2" fmla="*/ 16 w 178"/>
                <a:gd name="T3" fmla="*/ 33 h 33"/>
                <a:gd name="T4" fmla="*/ 0 w 178"/>
                <a:gd name="T5" fmla="*/ 17 h 33"/>
                <a:gd name="T6" fmla="*/ 16 w 178"/>
                <a:gd name="T7" fmla="*/ 0 h 33"/>
                <a:gd name="T8" fmla="*/ 162 w 178"/>
                <a:gd name="T9" fmla="*/ 0 h 33"/>
                <a:gd name="T10" fmla="*/ 178 w 178"/>
                <a:gd name="T11" fmla="*/ 17 h 33"/>
                <a:gd name="T12" fmla="*/ 162 w 178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33">
                  <a:moveTo>
                    <a:pt x="162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7" y="33"/>
                    <a:pt x="0" y="25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71" y="0"/>
                    <a:pt x="178" y="8"/>
                    <a:pt x="178" y="17"/>
                  </a:cubicBezTo>
                  <a:cubicBezTo>
                    <a:pt x="178" y="25"/>
                    <a:pt x="171" y="33"/>
                    <a:pt x="162" y="33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1" name="Freeform 56"/>
            <p:cNvSpPr>
              <a:spLocks/>
            </p:cNvSpPr>
            <p:nvPr/>
          </p:nvSpPr>
          <p:spPr bwMode="auto">
            <a:xfrm>
              <a:off x="8267213" y="5287395"/>
              <a:ext cx="77753" cy="76119"/>
            </a:xfrm>
            <a:custGeom>
              <a:avLst/>
              <a:gdLst>
                <a:gd name="T0" fmla="*/ 18 w 139"/>
                <a:gd name="T1" fmla="*/ 137 h 137"/>
                <a:gd name="T2" fmla="*/ 6 w 139"/>
                <a:gd name="T3" fmla="*/ 132 h 137"/>
                <a:gd name="T4" fmla="*/ 6 w 139"/>
                <a:gd name="T5" fmla="*/ 109 h 137"/>
                <a:gd name="T6" fmla="*/ 110 w 139"/>
                <a:gd name="T7" fmla="*/ 6 h 137"/>
                <a:gd name="T8" fmla="*/ 133 w 139"/>
                <a:gd name="T9" fmla="*/ 6 h 137"/>
                <a:gd name="T10" fmla="*/ 133 w 139"/>
                <a:gd name="T11" fmla="*/ 29 h 137"/>
                <a:gd name="T12" fmla="*/ 29 w 139"/>
                <a:gd name="T13" fmla="*/ 132 h 137"/>
                <a:gd name="T14" fmla="*/ 18 w 139"/>
                <a:gd name="T15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37">
                  <a:moveTo>
                    <a:pt x="18" y="137"/>
                  </a:moveTo>
                  <a:cubicBezTo>
                    <a:pt x="13" y="137"/>
                    <a:pt x="9" y="135"/>
                    <a:pt x="6" y="132"/>
                  </a:cubicBezTo>
                  <a:cubicBezTo>
                    <a:pt x="0" y="126"/>
                    <a:pt x="0" y="116"/>
                    <a:pt x="6" y="109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6" y="0"/>
                    <a:pt x="126" y="0"/>
                    <a:pt x="133" y="6"/>
                  </a:cubicBezTo>
                  <a:cubicBezTo>
                    <a:pt x="139" y="12"/>
                    <a:pt x="139" y="22"/>
                    <a:pt x="133" y="29"/>
                  </a:cubicBezTo>
                  <a:cubicBezTo>
                    <a:pt x="29" y="132"/>
                    <a:pt x="29" y="132"/>
                    <a:pt x="29" y="132"/>
                  </a:cubicBezTo>
                  <a:cubicBezTo>
                    <a:pt x="26" y="135"/>
                    <a:pt x="22" y="137"/>
                    <a:pt x="18" y="137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2" name="Freeform 57"/>
            <p:cNvSpPr>
              <a:spLocks/>
            </p:cNvSpPr>
            <p:nvPr/>
          </p:nvSpPr>
          <p:spPr bwMode="auto">
            <a:xfrm>
              <a:off x="8393970" y="5321372"/>
              <a:ext cx="17968" cy="99641"/>
            </a:xfrm>
            <a:custGeom>
              <a:avLst/>
              <a:gdLst>
                <a:gd name="T0" fmla="*/ 16 w 32"/>
                <a:gd name="T1" fmla="*/ 179 h 179"/>
                <a:gd name="T2" fmla="*/ 0 w 32"/>
                <a:gd name="T3" fmla="*/ 163 h 179"/>
                <a:gd name="T4" fmla="*/ 0 w 32"/>
                <a:gd name="T5" fmla="*/ 16 h 179"/>
                <a:gd name="T6" fmla="*/ 16 w 32"/>
                <a:gd name="T7" fmla="*/ 0 h 179"/>
                <a:gd name="T8" fmla="*/ 32 w 32"/>
                <a:gd name="T9" fmla="*/ 16 h 179"/>
                <a:gd name="T10" fmla="*/ 32 w 32"/>
                <a:gd name="T11" fmla="*/ 163 h 179"/>
                <a:gd name="T12" fmla="*/ 16 w 32"/>
                <a:gd name="T13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79">
                  <a:moveTo>
                    <a:pt x="16" y="179"/>
                  </a:moveTo>
                  <a:cubicBezTo>
                    <a:pt x="7" y="179"/>
                    <a:pt x="0" y="172"/>
                    <a:pt x="0" y="16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2" y="172"/>
                    <a:pt x="25" y="179"/>
                    <a:pt x="16" y="179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3" name="Freeform 58"/>
            <p:cNvSpPr>
              <a:spLocks/>
            </p:cNvSpPr>
            <p:nvPr/>
          </p:nvSpPr>
          <p:spPr bwMode="auto">
            <a:xfrm>
              <a:off x="8465188" y="5296217"/>
              <a:ext cx="77753" cy="76446"/>
            </a:xfrm>
            <a:custGeom>
              <a:avLst/>
              <a:gdLst>
                <a:gd name="T0" fmla="*/ 121 w 139"/>
                <a:gd name="T1" fmla="*/ 137 h 137"/>
                <a:gd name="T2" fmla="*/ 110 w 139"/>
                <a:gd name="T3" fmla="*/ 133 h 137"/>
                <a:gd name="T4" fmla="*/ 6 w 139"/>
                <a:gd name="T5" fmla="*/ 29 h 137"/>
                <a:gd name="T6" fmla="*/ 6 w 139"/>
                <a:gd name="T7" fmla="*/ 6 h 137"/>
                <a:gd name="T8" fmla="*/ 29 w 139"/>
                <a:gd name="T9" fmla="*/ 6 h 137"/>
                <a:gd name="T10" fmla="*/ 133 w 139"/>
                <a:gd name="T11" fmla="*/ 110 h 137"/>
                <a:gd name="T12" fmla="*/ 133 w 139"/>
                <a:gd name="T13" fmla="*/ 133 h 137"/>
                <a:gd name="T14" fmla="*/ 121 w 139"/>
                <a:gd name="T15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37">
                  <a:moveTo>
                    <a:pt x="121" y="137"/>
                  </a:moveTo>
                  <a:cubicBezTo>
                    <a:pt x="117" y="137"/>
                    <a:pt x="113" y="136"/>
                    <a:pt x="110" y="133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0" y="23"/>
                    <a:pt x="0" y="13"/>
                    <a:pt x="6" y="6"/>
                  </a:cubicBezTo>
                  <a:cubicBezTo>
                    <a:pt x="13" y="0"/>
                    <a:pt x="23" y="0"/>
                    <a:pt x="29" y="6"/>
                  </a:cubicBezTo>
                  <a:cubicBezTo>
                    <a:pt x="133" y="110"/>
                    <a:pt x="133" y="110"/>
                    <a:pt x="133" y="110"/>
                  </a:cubicBezTo>
                  <a:cubicBezTo>
                    <a:pt x="139" y="116"/>
                    <a:pt x="139" y="126"/>
                    <a:pt x="133" y="133"/>
                  </a:cubicBezTo>
                  <a:cubicBezTo>
                    <a:pt x="130" y="136"/>
                    <a:pt x="126" y="137"/>
                    <a:pt x="121" y="137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4" name="Freeform 59"/>
            <p:cNvSpPr>
              <a:spLocks/>
            </p:cNvSpPr>
            <p:nvPr/>
          </p:nvSpPr>
          <p:spPr bwMode="auto">
            <a:xfrm>
              <a:off x="8499818" y="5229572"/>
              <a:ext cx="99968" cy="17641"/>
            </a:xfrm>
            <a:custGeom>
              <a:avLst/>
              <a:gdLst>
                <a:gd name="T0" fmla="*/ 162 w 179"/>
                <a:gd name="T1" fmla="*/ 32 h 32"/>
                <a:gd name="T2" fmla="*/ 16 w 179"/>
                <a:gd name="T3" fmla="*/ 32 h 32"/>
                <a:gd name="T4" fmla="*/ 0 w 179"/>
                <a:gd name="T5" fmla="*/ 16 h 32"/>
                <a:gd name="T6" fmla="*/ 16 w 179"/>
                <a:gd name="T7" fmla="*/ 0 h 32"/>
                <a:gd name="T8" fmla="*/ 162 w 179"/>
                <a:gd name="T9" fmla="*/ 0 h 32"/>
                <a:gd name="T10" fmla="*/ 179 w 179"/>
                <a:gd name="T11" fmla="*/ 16 h 32"/>
                <a:gd name="T12" fmla="*/ 162 w 179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32">
                  <a:moveTo>
                    <a:pt x="162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71" y="0"/>
                    <a:pt x="179" y="7"/>
                    <a:pt x="179" y="16"/>
                  </a:cubicBezTo>
                  <a:cubicBezTo>
                    <a:pt x="179" y="25"/>
                    <a:pt x="171" y="32"/>
                    <a:pt x="162" y="32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5" name="Freeform 60"/>
            <p:cNvSpPr>
              <a:spLocks/>
            </p:cNvSpPr>
            <p:nvPr/>
          </p:nvSpPr>
          <p:spPr bwMode="auto">
            <a:xfrm>
              <a:off x="8474662" y="5099221"/>
              <a:ext cx="77099" cy="76446"/>
            </a:xfrm>
            <a:custGeom>
              <a:avLst/>
              <a:gdLst>
                <a:gd name="T0" fmla="*/ 17 w 138"/>
                <a:gd name="T1" fmla="*/ 137 h 137"/>
                <a:gd name="T2" fmla="*/ 6 w 138"/>
                <a:gd name="T3" fmla="*/ 132 h 137"/>
                <a:gd name="T4" fmla="*/ 6 w 138"/>
                <a:gd name="T5" fmla="*/ 110 h 137"/>
                <a:gd name="T6" fmla="*/ 109 w 138"/>
                <a:gd name="T7" fmla="*/ 6 h 137"/>
                <a:gd name="T8" fmla="*/ 132 w 138"/>
                <a:gd name="T9" fmla="*/ 6 h 137"/>
                <a:gd name="T10" fmla="*/ 132 w 138"/>
                <a:gd name="T11" fmla="*/ 29 h 137"/>
                <a:gd name="T12" fmla="*/ 29 w 138"/>
                <a:gd name="T13" fmla="*/ 132 h 137"/>
                <a:gd name="T14" fmla="*/ 17 w 138"/>
                <a:gd name="T15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137">
                  <a:moveTo>
                    <a:pt x="17" y="137"/>
                  </a:moveTo>
                  <a:cubicBezTo>
                    <a:pt x="13" y="137"/>
                    <a:pt x="9" y="135"/>
                    <a:pt x="6" y="132"/>
                  </a:cubicBezTo>
                  <a:cubicBezTo>
                    <a:pt x="0" y="126"/>
                    <a:pt x="0" y="116"/>
                    <a:pt x="6" y="110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16" y="0"/>
                    <a:pt x="126" y="0"/>
                    <a:pt x="132" y="6"/>
                  </a:cubicBezTo>
                  <a:cubicBezTo>
                    <a:pt x="138" y="12"/>
                    <a:pt x="138" y="22"/>
                    <a:pt x="132" y="29"/>
                  </a:cubicBezTo>
                  <a:cubicBezTo>
                    <a:pt x="29" y="132"/>
                    <a:pt x="29" y="132"/>
                    <a:pt x="29" y="132"/>
                  </a:cubicBezTo>
                  <a:cubicBezTo>
                    <a:pt x="25" y="135"/>
                    <a:pt x="21" y="137"/>
                    <a:pt x="17" y="137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6" name="Freeform 61"/>
            <p:cNvSpPr>
              <a:spLocks noEditPoints="1"/>
            </p:cNvSpPr>
            <p:nvPr/>
          </p:nvSpPr>
          <p:spPr bwMode="auto">
            <a:xfrm>
              <a:off x="10757587" y="3164555"/>
              <a:ext cx="134270" cy="133943"/>
            </a:xfrm>
            <a:custGeom>
              <a:avLst/>
              <a:gdLst>
                <a:gd name="T0" fmla="*/ 120 w 240"/>
                <a:gd name="T1" fmla="*/ 241 h 241"/>
                <a:gd name="T2" fmla="*/ 0 w 240"/>
                <a:gd name="T3" fmla="*/ 121 h 241"/>
                <a:gd name="T4" fmla="*/ 120 w 240"/>
                <a:gd name="T5" fmla="*/ 0 h 241"/>
                <a:gd name="T6" fmla="*/ 240 w 240"/>
                <a:gd name="T7" fmla="*/ 121 h 241"/>
                <a:gd name="T8" fmla="*/ 120 w 240"/>
                <a:gd name="T9" fmla="*/ 241 h 241"/>
                <a:gd name="T10" fmla="*/ 120 w 240"/>
                <a:gd name="T11" fmla="*/ 33 h 241"/>
                <a:gd name="T12" fmla="*/ 32 w 240"/>
                <a:gd name="T13" fmla="*/ 121 h 241"/>
                <a:gd name="T14" fmla="*/ 120 w 240"/>
                <a:gd name="T15" fmla="*/ 209 h 241"/>
                <a:gd name="T16" fmla="*/ 208 w 240"/>
                <a:gd name="T17" fmla="*/ 121 h 241"/>
                <a:gd name="T18" fmla="*/ 120 w 240"/>
                <a:gd name="T19" fmla="*/ 33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1">
                  <a:moveTo>
                    <a:pt x="120" y="241"/>
                  </a:moveTo>
                  <a:cubicBezTo>
                    <a:pt x="53" y="241"/>
                    <a:pt x="0" y="187"/>
                    <a:pt x="0" y="121"/>
                  </a:cubicBezTo>
                  <a:cubicBezTo>
                    <a:pt x="0" y="54"/>
                    <a:pt x="53" y="0"/>
                    <a:pt x="120" y="0"/>
                  </a:cubicBezTo>
                  <a:cubicBezTo>
                    <a:pt x="186" y="0"/>
                    <a:pt x="240" y="54"/>
                    <a:pt x="240" y="121"/>
                  </a:cubicBezTo>
                  <a:cubicBezTo>
                    <a:pt x="240" y="187"/>
                    <a:pt x="186" y="241"/>
                    <a:pt x="120" y="241"/>
                  </a:cubicBezTo>
                  <a:close/>
                  <a:moveTo>
                    <a:pt x="120" y="33"/>
                  </a:moveTo>
                  <a:cubicBezTo>
                    <a:pt x="71" y="33"/>
                    <a:pt x="32" y="72"/>
                    <a:pt x="32" y="121"/>
                  </a:cubicBezTo>
                  <a:cubicBezTo>
                    <a:pt x="32" y="169"/>
                    <a:pt x="71" y="209"/>
                    <a:pt x="120" y="209"/>
                  </a:cubicBezTo>
                  <a:cubicBezTo>
                    <a:pt x="168" y="209"/>
                    <a:pt x="208" y="169"/>
                    <a:pt x="208" y="121"/>
                  </a:cubicBezTo>
                  <a:cubicBezTo>
                    <a:pt x="208" y="72"/>
                    <a:pt x="168" y="33"/>
                    <a:pt x="120" y="33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7" name="Freeform 62"/>
            <p:cNvSpPr>
              <a:spLocks noEditPoints="1"/>
            </p:cNvSpPr>
            <p:nvPr/>
          </p:nvSpPr>
          <p:spPr bwMode="auto">
            <a:xfrm>
              <a:off x="8017933" y="2835247"/>
              <a:ext cx="230971" cy="229664"/>
            </a:xfrm>
            <a:custGeom>
              <a:avLst/>
              <a:gdLst>
                <a:gd name="T0" fmla="*/ 207 w 413"/>
                <a:gd name="T1" fmla="*/ 413 h 413"/>
                <a:gd name="T2" fmla="*/ 207 w 413"/>
                <a:gd name="T3" fmla="*/ 413 h 413"/>
                <a:gd name="T4" fmla="*/ 182 w 413"/>
                <a:gd name="T5" fmla="*/ 389 h 413"/>
                <a:gd name="T6" fmla="*/ 207 w 413"/>
                <a:gd name="T7" fmla="*/ 365 h 413"/>
                <a:gd name="T8" fmla="*/ 231 w 413"/>
                <a:gd name="T9" fmla="*/ 389 h 413"/>
                <a:gd name="T10" fmla="*/ 207 w 413"/>
                <a:gd name="T11" fmla="*/ 413 h 413"/>
                <a:gd name="T12" fmla="*/ 182 w 413"/>
                <a:gd name="T13" fmla="*/ 389 h 413"/>
                <a:gd name="T14" fmla="*/ 61 w 413"/>
                <a:gd name="T15" fmla="*/ 353 h 413"/>
                <a:gd name="T16" fmla="*/ 61 w 413"/>
                <a:gd name="T17" fmla="*/ 353 h 413"/>
                <a:gd name="T18" fmla="*/ 61 w 413"/>
                <a:gd name="T19" fmla="*/ 318 h 413"/>
                <a:gd name="T20" fmla="*/ 95 w 413"/>
                <a:gd name="T21" fmla="*/ 318 h 413"/>
                <a:gd name="T22" fmla="*/ 95 w 413"/>
                <a:gd name="T23" fmla="*/ 353 h 413"/>
                <a:gd name="T24" fmla="*/ 78 w 413"/>
                <a:gd name="T25" fmla="*/ 360 h 413"/>
                <a:gd name="T26" fmla="*/ 61 w 413"/>
                <a:gd name="T27" fmla="*/ 353 h 413"/>
                <a:gd name="T28" fmla="*/ 318 w 413"/>
                <a:gd name="T29" fmla="*/ 352 h 413"/>
                <a:gd name="T30" fmla="*/ 318 w 413"/>
                <a:gd name="T31" fmla="*/ 318 h 413"/>
                <a:gd name="T32" fmla="*/ 352 w 413"/>
                <a:gd name="T33" fmla="*/ 318 h 413"/>
                <a:gd name="T34" fmla="*/ 352 w 413"/>
                <a:gd name="T35" fmla="*/ 352 h 413"/>
                <a:gd name="T36" fmla="*/ 335 w 413"/>
                <a:gd name="T37" fmla="*/ 359 h 413"/>
                <a:gd name="T38" fmla="*/ 318 w 413"/>
                <a:gd name="T39" fmla="*/ 352 h 413"/>
                <a:gd name="T40" fmla="*/ 0 w 413"/>
                <a:gd name="T41" fmla="*/ 207 h 413"/>
                <a:gd name="T42" fmla="*/ 24 w 413"/>
                <a:gd name="T43" fmla="*/ 183 h 413"/>
                <a:gd name="T44" fmla="*/ 48 w 413"/>
                <a:gd name="T45" fmla="*/ 207 h 413"/>
                <a:gd name="T46" fmla="*/ 24 w 413"/>
                <a:gd name="T47" fmla="*/ 231 h 413"/>
                <a:gd name="T48" fmla="*/ 0 w 413"/>
                <a:gd name="T49" fmla="*/ 207 h 413"/>
                <a:gd name="T50" fmla="*/ 365 w 413"/>
                <a:gd name="T51" fmla="*/ 206 h 413"/>
                <a:gd name="T52" fmla="*/ 365 w 413"/>
                <a:gd name="T53" fmla="*/ 206 h 413"/>
                <a:gd name="T54" fmla="*/ 365 w 413"/>
                <a:gd name="T55" fmla="*/ 206 h 413"/>
                <a:gd name="T56" fmla="*/ 389 w 413"/>
                <a:gd name="T57" fmla="*/ 182 h 413"/>
                <a:gd name="T58" fmla="*/ 413 w 413"/>
                <a:gd name="T59" fmla="*/ 206 h 413"/>
                <a:gd name="T60" fmla="*/ 413 w 413"/>
                <a:gd name="T61" fmla="*/ 206 h 413"/>
                <a:gd name="T62" fmla="*/ 413 w 413"/>
                <a:gd name="T63" fmla="*/ 206 h 413"/>
                <a:gd name="T64" fmla="*/ 389 w 413"/>
                <a:gd name="T65" fmla="*/ 231 h 413"/>
                <a:gd name="T66" fmla="*/ 365 w 413"/>
                <a:gd name="T67" fmla="*/ 206 h 413"/>
                <a:gd name="T68" fmla="*/ 60 w 413"/>
                <a:gd name="T69" fmla="*/ 95 h 413"/>
                <a:gd name="T70" fmla="*/ 60 w 413"/>
                <a:gd name="T71" fmla="*/ 61 h 413"/>
                <a:gd name="T72" fmla="*/ 94 w 413"/>
                <a:gd name="T73" fmla="*/ 61 h 413"/>
                <a:gd name="T74" fmla="*/ 94 w 413"/>
                <a:gd name="T75" fmla="*/ 95 h 413"/>
                <a:gd name="T76" fmla="*/ 77 w 413"/>
                <a:gd name="T77" fmla="*/ 102 h 413"/>
                <a:gd name="T78" fmla="*/ 60 w 413"/>
                <a:gd name="T79" fmla="*/ 95 h 413"/>
                <a:gd name="T80" fmla="*/ 318 w 413"/>
                <a:gd name="T81" fmla="*/ 94 h 413"/>
                <a:gd name="T82" fmla="*/ 318 w 413"/>
                <a:gd name="T83" fmla="*/ 60 h 413"/>
                <a:gd name="T84" fmla="*/ 352 w 413"/>
                <a:gd name="T85" fmla="*/ 60 h 413"/>
                <a:gd name="T86" fmla="*/ 352 w 413"/>
                <a:gd name="T87" fmla="*/ 94 h 413"/>
                <a:gd name="T88" fmla="*/ 335 w 413"/>
                <a:gd name="T89" fmla="*/ 101 h 413"/>
                <a:gd name="T90" fmla="*/ 318 w 413"/>
                <a:gd name="T91" fmla="*/ 94 h 413"/>
                <a:gd name="T92" fmla="*/ 182 w 413"/>
                <a:gd name="T93" fmla="*/ 24 h 413"/>
                <a:gd name="T94" fmla="*/ 206 w 413"/>
                <a:gd name="T95" fmla="*/ 0 h 413"/>
                <a:gd name="T96" fmla="*/ 230 w 413"/>
                <a:gd name="T97" fmla="*/ 24 h 413"/>
                <a:gd name="T98" fmla="*/ 206 w 413"/>
                <a:gd name="T99" fmla="*/ 48 h 413"/>
                <a:gd name="T100" fmla="*/ 182 w 413"/>
                <a:gd name="T101" fmla="*/ 2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13" h="413">
                  <a:moveTo>
                    <a:pt x="207" y="413"/>
                  </a:moveTo>
                  <a:cubicBezTo>
                    <a:pt x="207" y="413"/>
                    <a:pt x="207" y="413"/>
                    <a:pt x="207" y="413"/>
                  </a:cubicBezTo>
                  <a:moveTo>
                    <a:pt x="182" y="389"/>
                  </a:moveTo>
                  <a:cubicBezTo>
                    <a:pt x="182" y="375"/>
                    <a:pt x="193" y="365"/>
                    <a:pt x="207" y="365"/>
                  </a:cubicBezTo>
                  <a:cubicBezTo>
                    <a:pt x="220" y="365"/>
                    <a:pt x="231" y="375"/>
                    <a:pt x="231" y="389"/>
                  </a:cubicBezTo>
                  <a:cubicBezTo>
                    <a:pt x="231" y="402"/>
                    <a:pt x="220" y="413"/>
                    <a:pt x="207" y="413"/>
                  </a:cubicBezTo>
                  <a:cubicBezTo>
                    <a:pt x="193" y="413"/>
                    <a:pt x="182" y="402"/>
                    <a:pt x="182" y="389"/>
                  </a:cubicBezTo>
                  <a:close/>
                  <a:moveTo>
                    <a:pt x="61" y="353"/>
                  </a:moveTo>
                  <a:cubicBezTo>
                    <a:pt x="61" y="353"/>
                    <a:pt x="61" y="353"/>
                    <a:pt x="61" y="353"/>
                  </a:cubicBezTo>
                  <a:cubicBezTo>
                    <a:pt x="51" y="343"/>
                    <a:pt x="51" y="328"/>
                    <a:pt x="61" y="318"/>
                  </a:cubicBezTo>
                  <a:cubicBezTo>
                    <a:pt x="70" y="309"/>
                    <a:pt x="85" y="309"/>
                    <a:pt x="95" y="318"/>
                  </a:cubicBezTo>
                  <a:cubicBezTo>
                    <a:pt x="104" y="328"/>
                    <a:pt x="104" y="343"/>
                    <a:pt x="95" y="353"/>
                  </a:cubicBezTo>
                  <a:cubicBezTo>
                    <a:pt x="90" y="357"/>
                    <a:pt x="84" y="360"/>
                    <a:pt x="78" y="360"/>
                  </a:cubicBezTo>
                  <a:cubicBezTo>
                    <a:pt x="71" y="360"/>
                    <a:pt x="65" y="357"/>
                    <a:pt x="61" y="353"/>
                  </a:cubicBezTo>
                  <a:close/>
                  <a:moveTo>
                    <a:pt x="318" y="352"/>
                  </a:moveTo>
                  <a:cubicBezTo>
                    <a:pt x="309" y="343"/>
                    <a:pt x="309" y="328"/>
                    <a:pt x="318" y="318"/>
                  </a:cubicBezTo>
                  <a:cubicBezTo>
                    <a:pt x="328" y="309"/>
                    <a:pt x="343" y="309"/>
                    <a:pt x="352" y="318"/>
                  </a:cubicBezTo>
                  <a:cubicBezTo>
                    <a:pt x="362" y="328"/>
                    <a:pt x="362" y="343"/>
                    <a:pt x="352" y="352"/>
                  </a:cubicBezTo>
                  <a:cubicBezTo>
                    <a:pt x="348" y="357"/>
                    <a:pt x="342" y="359"/>
                    <a:pt x="335" y="359"/>
                  </a:cubicBezTo>
                  <a:cubicBezTo>
                    <a:pt x="329" y="359"/>
                    <a:pt x="323" y="357"/>
                    <a:pt x="318" y="352"/>
                  </a:cubicBezTo>
                  <a:close/>
                  <a:moveTo>
                    <a:pt x="0" y="207"/>
                  </a:moveTo>
                  <a:cubicBezTo>
                    <a:pt x="0" y="193"/>
                    <a:pt x="11" y="183"/>
                    <a:pt x="24" y="183"/>
                  </a:cubicBezTo>
                  <a:cubicBezTo>
                    <a:pt x="37" y="183"/>
                    <a:pt x="48" y="193"/>
                    <a:pt x="48" y="207"/>
                  </a:cubicBezTo>
                  <a:cubicBezTo>
                    <a:pt x="48" y="220"/>
                    <a:pt x="37" y="231"/>
                    <a:pt x="24" y="231"/>
                  </a:cubicBezTo>
                  <a:cubicBezTo>
                    <a:pt x="11" y="231"/>
                    <a:pt x="0" y="220"/>
                    <a:pt x="0" y="207"/>
                  </a:cubicBezTo>
                  <a:close/>
                  <a:moveTo>
                    <a:pt x="365" y="206"/>
                  </a:moveTo>
                  <a:cubicBezTo>
                    <a:pt x="365" y="206"/>
                    <a:pt x="365" y="206"/>
                    <a:pt x="365" y="206"/>
                  </a:cubicBezTo>
                  <a:cubicBezTo>
                    <a:pt x="365" y="206"/>
                    <a:pt x="365" y="206"/>
                    <a:pt x="365" y="206"/>
                  </a:cubicBezTo>
                  <a:cubicBezTo>
                    <a:pt x="365" y="192"/>
                    <a:pt x="375" y="182"/>
                    <a:pt x="389" y="182"/>
                  </a:cubicBezTo>
                  <a:cubicBezTo>
                    <a:pt x="402" y="181"/>
                    <a:pt x="413" y="192"/>
                    <a:pt x="413" y="206"/>
                  </a:cubicBezTo>
                  <a:cubicBezTo>
                    <a:pt x="413" y="206"/>
                    <a:pt x="413" y="206"/>
                    <a:pt x="413" y="206"/>
                  </a:cubicBezTo>
                  <a:cubicBezTo>
                    <a:pt x="413" y="206"/>
                    <a:pt x="413" y="206"/>
                    <a:pt x="413" y="206"/>
                  </a:cubicBezTo>
                  <a:cubicBezTo>
                    <a:pt x="413" y="220"/>
                    <a:pt x="402" y="231"/>
                    <a:pt x="389" y="231"/>
                  </a:cubicBezTo>
                  <a:cubicBezTo>
                    <a:pt x="375" y="231"/>
                    <a:pt x="365" y="220"/>
                    <a:pt x="365" y="206"/>
                  </a:cubicBezTo>
                  <a:close/>
                  <a:moveTo>
                    <a:pt x="60" y="95"/>
                  </a:moveTo>
                  <a:cubicBezTo>
                    <a:pt x="51" y="86"/>
                    <a:pt x="51" y="70"/>
                    <a:pt x="60" y="61"/>
                  </a:cubicBezTo>
                  <a:cubicBezTo>
                    <a:pt x="69" y="51"/>
                    <a:pt x="85" y="51"/>
                    <a:pt x="94" y="61"/>
                  </a:cubicBezTo>
                  <a:cubicBezTo>
                    <a:pt x="104" y="70"/>
                    <a:pt x="104" y="85"/>
                    <a:pt x="94" y="95"/>
                  </a:cubicBezTo>
                  <a:cubicBezTo>
                    <a:pt x="89" y="100"/>
                    <a:pt x="83" y="102"/>
                    <a:pt x="77" y="102"/>
                  </a:cubicBezTo>
                  <a:cubicBezTo>
                    <a:pt x="71" y="102"/>
                    <a:pt x="65" y="100"/>
                    <a:pt x="60" y="95"/>
                  </a:cubicBezTo>
                  <a:close/>
                  <a:moveTo>
                    <a:pt x="318" y="94"/>
                  </a:moveTo>
                  <a:cubicBezTo>
                    <a:pt x="308" y="85"/>
                    <a:pt x="308" y="69"/>
                    <a:pt x="318" y="60"/>
                  </a:cubicBezTo>
                  <a:cubicBezTo>
                    <a:pt x="327" y="51"/>
                    <a:pt x="342" y="50"/>
                    <a:pt x="352" y="60"/>
                  </a:cubicBezTo>
                  <a:cubicBezTo>
                    <a:pt x="361" y="69"/>
                    <a:pt x="361" y="85"/>
                    <a:pt x="352" y="94"/>
                  </a:cubicBezTo>
                  <a:cubicBezTo>
                    <a:pt x="347" y="99"/>
                    <a:pt x="341" y="101"/>
                    <a:pt x="335" y="101"/>
                  </a:cubicBezTo>
                  <a:cubicBezTo>
                    <a:pt x="329" y="101"/>
                    <a:pt x="323" y="99"/>
                    <a:pt x="318" y="94"/>
                  </a:cubicBezTo>
                  <a:close/>
                  <a:moveTo>
                    <a:pt x="182" y="24"/>
                  </a:moveTo>
                  <a:cubicBezTo>
                    <a:pt x="182" y="11"/>
                    <a:pt x="192" y="0"/>
                    <a:pt x="206" y="0"/>
                  </a:cubicBezTo>
                  <a:cubicBezTo>
                    <a:pt x="219" y="0"/>
                    <a:pt x="230" y="11"/>
                    <a:pt x="230" y="24"/>
                  </a:cubicBezTo>
                  <a:cubicBezTo>
                    <a:pt x="230" y="37"/>
                    <a:pt x="219" y="48"/>
                    <a:pt x="206" y="48"/>
                  </a:cubicBezTo>
                  <a:cubicBezTo>
                    <a:pt x="193" y="48"/>
                    <a:pt x="182" y="37"/>
                    <a:pt x="182" y="24"/>
                  </a:cubicBezTo>
                  <a:close/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72" name="Oval 87"/>
          <p:cNvSpPr/>
          <p:nvPr/>
        </p:nvSpPr>
        <p:spPr>
          <a:xfrm>
            <a:off x="804999" y="6262027"/>
            <a:ext cx="1730874" cy="1710332"/>
          </a:xfrm>
          <a:prstGeom prst="ellipse">
            <a:avLst/>
          </a:prstGeom>
          <a:solidFill>
            <a:srgbClr val="FF33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3" name="Oval 87"/>
          <p:cNvSpPr/>
          <p:nvPr/>
        </p:nvSpPr>
        <p:spPr>
          <a:xfrm>
            <a:off x="783162" y="9077604"/>
            <a:ext cx="1730874" cy="1710332"/>
          </a:xfrm>
          <a:prstGeom prst="ellipse">
            <a:avLst/>
          </a:prstGeom>
          <a:solidFill>
            <a:srgbClr val="D639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4" name="Oval 87"/>
          <p:cNvSpPr/>
          <p:nvPr/>
        </p:nvSpPr>
        <p:spPr>
          <a:xfrm>
            <a:off x="804999" y="12030922"/>
            <a:ext cx="1730874" cy="1710332"/>
          </a:xfrm>
          <a:prstGeom prst="ellipse">
            <a:avLst/>
          </a:prstGeom>
          <a:solidFill>
            <a:srgbClr val="C000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5" name="Подзаголовок 2"/>
          <p:cNvSpPr txBox="1">
            <a:spLocks/>
          </p:cNvSpPr>
          <p:nvPr/>
        </p:nvSpPr>
        <p:spPr>
          <a:xfrm>
            <a:off x="3115678" y="12130702"/>
            <a:ext cx="5466930" cy="26382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l"/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Повышение качества знаний, за счет расширения кругозора и личного участия учащихся в освоении изучаемого материала</a:t>
            </a:r>
          </a:p>
          <a:p>
            <a:pPr indent="457200" algn="l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indent="457200" algn="l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indent="457200" algn="l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indent="457200" algn="l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indent="457200" algn="l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indent="457200" algn="l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indent="457200" algn="l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indent="457200" algn="l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indent="457200" algn="l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indent="457200" algn="l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indent="457200" algn="l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indent="457200" algn="l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76" name="Подзаголовок 2"/>
          <p:cNvSpPr txBox="1">
            <a:spLocks/>
          </p:cNvSpPr>
          <p:nvPr/>
        </p:nvSpPr>
        <p:spPr>
          <a:xfrm>
            <a:off x="3267223" y="6416841"/>
            <a:ext cx="5466930" cy="18890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l"/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Считаю метод-использования мессенджера   успешным и применимым  в различных дисциплинах.</a:t>
            </a:r>
          </a:p>
          <a:p>
            <a:pPr indent="457200" algn="l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78" name="Подзаголовок 2"/>
          <p:cNvSpPr txBox="1">
            <a:spLocks/>
          </p:cNvSpPr>
          <p:nvPr/>
        </p:nvSpPr>
        <p:spPr>
          <a:xfrm>
            <a:off x="3248989" y="20626022"/>
            <a:ext cx="5581072" cy="617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ahnschrift" panose="020B0502040204020203" pitchFamily="34" charset="0"/>
              </a:rPr>
              <a:t>Москва 2024</a:t>
            </a:r>
          </a:p>
          <a:p>
            <a:pPr indent="457200" algn="just"/>
            <a:endParaRPr lang="ru-RU" sz="3000" dirty="0" smtClean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  <a:p>
            <a:pPr algn="just"/>
            <a:endParaRPr lang="ru-RU" sz="3000" dirty="0">
              <a:solidFill>
                <a:schemeClr val="tx1">
                  <a:lumMod val="75000"/>
                  <a:lumOff val="2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79" name="Подзаголовок 2"/>
          <p:cNvSpPr txBox="1">
            <a:spLocks/>
          </p:cNvSpPr>
          <p:nvPr/>
        </p:nvSpPr>
        <p:spPr>
          <a:xfrm>
            <a:off x="322643" y="6756623"/>
            <a:ext cx="2245086" cy="15311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r>
              <a:rPr lang="ru-RU" sz="40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01</a:t>
            </a:r>
            <a:endParaRPr lang="ru-RU" sz="40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80" name="Подзаголовок 2"/>
          <p:cNvSpPr txBox="1">
            <a:spLocks/>
          </p:cNvSpPr>
          <p:nvPr/>
        </p:nvSpPr>
        <p:spPr>
          <a:xfrm>
            <a:off x="370596" y="9574798"/>
            <a:ext cx="2245086" cy="15311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r>
              <a:rPr lang="ru-RU" sz="40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02</a:t>
            </a:r>
            <a:endParaRPr lang="ru-RU" sz="40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81" name="Подзаголовок 2"/>
          <p:cNvSpPr txBox="1">
            <a:spLocks/>
          </p:cNvSpPr>
          <p:nvPr/>
        </p:nvSpPr>
        <p:spPr>
          <a:xfrm>
            <a:off x="370596" y="12550584"/>
            <a:ext cx="2245086" cy="15311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r>
              <a:rPr lang="ru-RU" sz="40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03</a:t>
            </a:r>
            <a:endParaRPr lang="ru-RU" sz="40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300" y="14768945"/>
            <a:ext cx="3896308" cy="556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32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</TotalTime>
  <Words>524</Words>
  <Application>Microsoft Office PowerPoint</Application>
  <PresentationFormat>Произвольный</PresentationFormat>
  <Paragraphs>63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Arial</vt:lpstr>
      <vt:lpstr>Bahnschrift</vt:lpstr>
      <vt:lpstr>Bahnschrift SemiBold SemiConden</vt:lpstr>
      <vt:lpstr>Calibri</vt:lpstr>
      <vt:lpstr>Calibri Light</vt:lpstr>
      <vt:lpstr>Candara</vt:lpstr>
      <vt:lpstr>Ebrima</vt:lpstr>
      <vt:lpstr>Questrial</vt:lpstr>
      <vt:lpstr>Тема Office</vt:lpstr>
      <vt:lpstr>Лучшие профессиональные практики современных педагогов</vt:lpstr>
      <vt:lpstr>Лучшие профессиональные практики современных педагогов</vt:lpstr>
      <vt:lpstr>Лучшие профессиональные практики современных педагогов</vt:lpstr>
      <vt:lpstr>Лучшие профессиональные практики современных педагогов</vt:lpstr>
      <vt:lpstr>Лучшие профессиональные практики современных педагогов</vt:lpstr>
      <vt:lpstr>Лучшие профессиональные практики современных педагогов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Лучшие профессиональные практики современных педагогов</dc:title>
  <dc:creator>Ольга</dc:creator>
  <cp:lastModifiedBy>Mbl-016</cp:lastModifiedBy>
  <cp:revision>27</cp:revision>
  <dcterms:created xsi:type="dcterms:W3CDTF">2024-01-23T20:53:07Z</dcterms:created>
  <dcterms:modified xsi:type="dcterms:W3CDTF">2024-01-30T05:46:41Z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