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1" r:id="rId2"/>
    <p:sldId id="260" r:id="rId3"/>
    <p:sldId id="277" r:id="rId4"/>
    <p:sldId id="263" r:id="rId5"/>
    <p:sldId id="264" r:id="rId6"/>
    <p:sldId id="262" r:id="rId7"/>
    <p:sldId id="275" r:id="rId8"/>
    <p:sldId id="276" r:id="rId9"/>
    <p:sldId id="265" r:id="rId10"/>
    <p:sldId id="266" r:id="rId11"/>
    <p:sldId id="267" r:id="rId12"/>
    <p:sldId id="268" r:id="rId13"/>
    <p:sldId id="269" r:id="rId14"/>
    <p:sldId id="270" r:id="rId15"/>
    <p:sldId id="271" r:id="rId16"/>
    <p:sldId id="272" r:id="rId17"/>
    <p:sldId id="273" r:id="rId18"/>
    <p:sldId id="274" r:id="rId19"/>
    <p:sldId id="278" r:id="rId20"/>
    <p:sldId id="279" r:id="rId21"/>
    <p:sldId id="280"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5DEB99B-EDE8-4FA0-B7EB-1323320A6E03}" type="datetimeFigureOut">
              <a:rPr lang="en-US" smtClean="0"/>
              <a:t>1/30/2024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2A9FCD-380E-4BE0-82FC-BD2357399803}" type="slidenum">
              <a:rPr lang="en-US" smtClean="0"/>
              <a:t>‹#›</a:t>
            </a:fld>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026714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DEB99B-EDE8-4FA0-B7EB-1323320A6E03}" type="datetimeFigureOut">
              <a:rPr lang="en-US" smtClean="0"/>
              <a:t>1/30/2024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2A9FCD-380E-4BE0-82FC-BD2357399803}" type="slidenum">
              <a:rPr lang="en-US" smtClean="0"/>
              <a:t>‹#›</a:t>
            </a:fld>
            <a:endParaRPr lang="en-US"/>
          </a:p>
        </p:txBody>
      </p:sp>
    </p:spTree>
    <p:extLst>
      <p:ext uri="{BB962C8B-B14F-4D97-AF65-F5344CB8AC3E}">
        <p14:creationId xmlns:p14="http://schemas.microsoft.com/office/powerpoint/2010/main" val="28515390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DEB99B-EDE8-4FA0-B7EB-1323320A6E03}" type="datetimeFigureOut">
              <a:rPr lang="en-US" smtClean="0"/>
              <a:t>1/30/2024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2A9FCD-380E-4BE0-82FC-BD2357399803}" type="slidenum">
              <a:rPr lang="en-US" smtClean="0"/>
              <a:t>‹#›</a:t>
            </a:fld>
            <a:endParaRPr lang="en-US"/>
          </a:p>
        </p:txBody>
      </p:sp>
    </p:spTree>
    <p:extLst>
      <p:ext uri="{BB962C8B-B14F-4D97-AF65-F5344CB8AC3E}">
        <p14:creationId xmlns:p14="http://schemas.microsoft.com/office/powerpoint/2010/main" val="5862766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DEB99B-EDE8-4FA0-B7EB-1323320A6E03}" type="datetimeFigureOut">
              <a:rPr lang="en-US" smtClean="0"/>
              <a:t>1/30/2024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2A9FCD-380E-4BE0-82FC-BD2357399803}" type="slidenum">
              <a:rPr lang="en-US" smtClean="0"/>
              <a:t>‹#›</a:t>
            </a:fld>
            <a:endParaRPr lang="en-US"/>
          </a:p>
        </p:txBody>
      </p:sp>
    </p:spTree>
    <p:extLst>
      <p:ext uri="{BB962C8B-B14F-4D97-AF65-F5344CB8AC3E}">
        <p14:creationId xmlns:p14="http://schemas.microsoft.com/office/powerpoint/2010/main" val="25945021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5DEB99B-EDE8-4FA0-B7EB-1323320A6E03}" type="datetimeFigureOut">
              <a:rPr lang="en-US" smtClean="0"/>
              <a:t>1/30/2024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2A9FCD-380E-4BE0-82FC-BD2357399803}" type="slidenum">
              <a:rPr lang="en-US" smtClean="0"/>
              <a:t>‹#›</a:t>
            </a:fld>
            <a:endParaRPr lang="en-US"/>
          </a:p>
        </p:txBody>
      </p:sp>
    </p:spTree>
    <p:extLst>
      <p:ext uri="{BB962C8B-B14F-4D97-AF65-F5344CB8AC3E}">
        <p14:creationId xmlns:p14="http://schemas.microsoft.com/office/powerpoint/2010/main" val="10536221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5DEB99B-EDE8-4FA0-B7EB-1323320A6E03}" type="datetimeFigureOut">
              <a:rPr lang="en-US" smtClean="0"/>
              <a:t>1/30/2024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2A9FCD-380E-4BE0-82FC-BD2357399803}" type="slidenum">
              <a:rPr lang="en-US" smtClean="0"/>
              <a:t>‹#›</a:t>
            </a:fld>
            <a:endParaRPr lang="en-US"/>
          </a:p>
        </p:txBody>
      </p:sp>
    </p:spTree>
    <p:extLst>
      <p:ext uri="{BB962C8B-B14F-4D97-AF65-F5344CB8AC3E}">
        <p14:creationId xmlns:p14="http://schemas.microsoft.com/office/powerpoint/2010/main" val="13294558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5DEB99B-EDE8-4FA0-B7EB-1323320A6E03}" type="datetimeFigureOut">
              <a:rPr lang="en-US" smtClean="0"/>
              <a:t>1/30/2024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D2A9FCD-380E-4BE0-82FC-BD2357399803}" type="slidenum">
              <a:rPr lang="en-US" smtClean="0"/>
              <a:t>‹#›</a:t>
            </a:fld>
            <a:endParaRPr lang="en-US"/>
          </a:p>
        </p:txBody>
      </p:sp>
    </p:spTree>
    <p:extLst>
      <p:ext uri="{BB962C8B-B14F-4D97-AF65-F5344CB8AC3E}">
        <p14:creationId xmlns:p14="http://schemas.microsoft.com/office/powerpoint/2010/main" val="22589384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5DEB99B-EDE8-4FA0-B7EB-1323320A6E03}" type="datetimeFigureOut">
              <a:rPr lang="en-US" smtClean="0"/>
              <a:t>1/30/2024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D2A9FCD-380E-4BE0-82FC-BD2357399803}" type="slidenum">
              <a:rPr lang="en-US" smtClean="0"/>
              <a:t>‹#›</a:t>
            </a:fld>
            <a:endParaRPr lang="en-US"/>
          </a:p>
        </p:txBody>
      </p:sp>
    </p:spTree>
    <p:extLst>
      <p:ext uri="{BB962C8B-B14F-4D97-AF65-F5344CB8AC3E}">
        <p14:creationId xmlns:p14="http://schemas.microsoft.com/office/powerpoint/2010/main" val="35406183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5DEB99B-EDE8-4FA0-B7EB-1323320A6E03}" type="datetimeFigureOut">
              <a:rPr lang="en-US" smtClean="0"/>
              <a:t>1/30/2024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D2A9FCD-380E-4BE0-82FC-BD2357399803}" type="slidenum">
              <a:rPr lang="en-US" smtClean="0"/>
              <a:t>‹#›</a:t>
            </a:fld>
            <a:endParaRPr lang="en-US"/>
          </a:p>
        </p:txBody>
      </p:sp>
    </p:spTree>
    <p:extLst>
      <p:ext uri="{BB962C8B-B14F-4D97-AF65-F5344CB8AC3E}">
        <p14:creationId xmlns:p14="http://schemas.microsoft.com/office/powerpoint/2010/main" val="3839030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5DEB99B-EDE8-4FA0-B7EB-1323320A6E03}" type="datetimeFigureOut">
              <a:rPr lang="en-US" smtClean="0"/>
              <a:t>1/30/2024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2A9FCD-380E-4BE0-82FC-BD2357399803}" type="slidenum">
              <a:rPr lang="en-US" smtClean="0"/>
              <a:t>‹#›</a:t>
            </a:fld>
            <a:endParaRPr lang="en-US"/>
          </a:p>
        </p:txBody>
      </p:sp>
    </p:spTree>
    <p:extLst>
      <p:ext uri="{BB962C8B-B14F-4D97-AF65-F5344CB8AC3E}">
        <p14:creationId xmlns:p14="http://schemas.microsoft.com/office/powerpoint/2010/main" val="32472738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5DEB99B-EDE8-4FA0-B7EB-1323320A6E03}" type="datetimeFigureOut">
              <a:rPr lang="en-US" smtClean="0"/>
              <a:t>1/30/2024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2A9FCD-380E-4BE0-82FC-BD2357399803}" type="slidenum">
              <a:rPr lang="en-US" smtClean="0"/>
              <a:t>‹#›</a:t>
            </a:fld>
            <a:endParaRPr lang="en-US"/>
          </a:p>
        </p:txBody>
      </p:sp>
    </p:spTree>
    <p:extLst>
      <p:ext uri="{BB962C8B-B14F-4D97-AF65-F5344CB8AC3E}">
        <p14:creationId xmlns:p14="http://schemas.microsoft.com/office/powerpoint/2010/main" val="10718538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DEB99B-EDE8-4FA0-B7EB-1323320A6E03}" type="datetimeFigureOut">
              <a:rPr lang="en-US" smtClean="0"/>
              <a:t>1/30/2024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2A9FCD-380E-4BE0-82FC-BD2357399803}" type="slidenum">
              <a:rPr lang="en-US" smtClean="0"/>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276471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C8C1605-E727-48D5-800D-09B456E112C5}"/>
              </a:ext>
            </a:extLst>
          </p:cNvPr>
          <p:cNvSpPr>
            <a:spLocks noGrp="1"/>
          </p:cNvSpPr>
          <p:nvPr>
            <p:ph type="title"/>
          </p:nvPr>
        </p:nvSpPr>
        <p:spPr>
          <a:xfrm>
            <a:off x="696157" y="1900962"/>
            <a:ext cx="10515600" cy="1325563"/>
          </a:xfrm>
        </p:spPr>
        <p:txBody>
          <a:bodyPr>
            <a:noAutofit/>
          </a:bodyPr>
          <a:lstStyle/>
          <a:p>
            <a:pPr algn="ctr"/>
            <a:r>
              <a:rPr lang="ru-RU" sz="6000" b="1" dirty="0" err="1"/>
              <a:t>Кхолламан</a:t>
            </a:r>
            <a:r>
              <a:rPr lang="ru-RU" sz="6000" b="1" dirty="0"/>
              <a:t> </a:t>
            </a:r>
            <a:r>
              <a:rPr lang="ru-RU" sz="6000" b="1" dirty="0" err="1"/>
              <a:t>беттан</a:t>
            </a:r>
            <a:r>
              <a:rPr lang="ru-RU" sz="6000" b="1" dirty="0"/>
              <a:t> </a:t>
            </a:r>
            <a:br>
              <a:rPr lang="ru-RU" sz="6000" b="1" dirty="0"/>
            </a:br>
            <a:r>
              <a:rPr lang="ru-RU" sz="6000" b="1" dirty="0"/>
              <a:t>29-г1а де.</a:t>
            </a:r>
            <a:br>
              <a:rPr lang="ru-RU" sz="6000" b="1" dirty="0"/>
            </a:br>
            <a:r>
              <a:rPr lang="ru-RU" sz="6000" b="1" dirty="0" err="1"/>
              <a:t>Кибиев</a:t>
            </a:r>
            <a:r>
              <a:rPr lang="ru-RU" sz="6000" b="1" dirty="0"/>
              <a:t>  </a:t>
            </a:r>
            <a:r>
              <a:rPr lang="ru-RU" sz="6000" b="1" dirty="0" err="1"/>
              <a:t>Мохьмадан</a:t>
            </a:r>
            <a:r>
              <a:rPr lang="ru-RU" sz="6000" b="1" dirty="0"/>
              <a:t> </a:t>
            </a:r>
            <a:r>
              <a:rPr lang="ru-RU" sz="6000" b="1" dirty="0" err="1"/>
              <a:t>Мусбек</a:t>
            </a:r>
            <a:br>
              <a:rPr lang="ru-RU" sz="6000" b="1" dirty="0"/>
            </a:br>
            <a:r>
              <a:rPr lang="ru-RU" sz="6000" b="1" dirty="0"/>
              <a:t>«</a:t>
            </a:r>
            <a:r>
              <a:rPr lang="ru-RU" sz="6000" b="1" dirty="0" err="1"/>
              <a:t>Дош</a:t>
            </a:r>
            <a:r>
              <a:rPr lang="ru-RU" sz="6000" b="1" dirty="0"/>
              <a:t>».</a:t>
            </a:r>
          </a:p>
        </p:txBody>
      </p:sp>
    </p:spTree>
    <p:extLst>
      <p:ext uri="{BB962C8B-B14F-4D97-AF65-F5344CB8AC3E}">
        <p14:creationId xmlns:p14="http://schemas.microsoft.com/office/powerpoint/2010/main" val="28286135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рямоугольник 10">
            <a:extLst>
              <a:ext uri="{FF2B5EF4-FFF2-40B4-BE49-F238E27FC236}">
                <a16:creationId xmlns:a16="http://schemas.microsoft.com/office/drawing/2014/main" id="{4FBCB5FE-A6B8-46A6-8B12-19D3EDC6F1BD}"/>
              </a:ext>
            </a:extLst>
          </p:cNvPr>
          <p:cNvSpPr/>
          <p:nvPr/>
        </p:nvSpPr>
        <p:spPr>
          <a:xfrm>
            <a:off x="559293" y="127921"/>
            <a:ext cx="11073414" cy="7294305"/>
          </a:xfrm>
          <a:prstGeom prst="rect">
            <a:avLst/>
          </a:prstGeom>
        </p:spPr>
        <p:txBody>
          <a:bodyPr wrap="square">
            <a:spAutoFit/>
          </a:bodyPr>
          <a:lstStyle/>
          <a:p>
            <a:r>
              <a:rPr lang="ru-RU" dirty="0">
                <a:solidFill>
                  <a:srgbClr val="002060"/>
                </a:solidFill>
              </a:rPr>
              <a:t>Ц</a:t>
            </a:r>
            <a:r>
              <a:rPr lang="en-US" dirty="0">
                <a:solidFill>
                  <a:srgbClr val="002060"/>
                </a:solidFill>
              </a:rPr>
              <a:t>I</a:t>
            </a:r>
            <a:r>
              <a:rPr lang="ru-RU" dirty="0" err="1">
                <a:solidFill>
                  <a:srgbClr val="002060"/>
                </a:solidFill>
              </a:rPr>
              <a:t>арал</a:t>
            </a:r>
            <a:r>
              <a:rPr lang="ru-RU" dirty="0">
                <a:solidFill>
                  <a:srgbClr val="002060"/>
                </a:solidFill>
              </a:rPr>
              <a:t> </a:t>
            </a:r>
            <a:r>
              <a:rPr lang="ru-RU" dirty="0" err="1">
                <a:solidFill>
                  <a:srgbClr val="002060"/>
                </a:solidFill>
              </a:rPr>
              <a:t>довха</a:t>
            </a:r>
            <a:r>
              <a:rPr lang="ru-RU" dirty="0">
                <a:solidFill>
                  <a:srgbClr val="002060"/>
                </a:solidFill>
              </a:rPr>
              <a:t> — </a:t>
            </a:r>
            <a:r>
              <a:rPr lang="ru-RU" dirty="0" err="1">
                <a:solidFill>
                  <a:srgbClr val="002060"/>
                </a:solidFill>
              </a:rPr>
              <a:t>дош</a:t>
            </a:r>
            <a:r>
              <a:rPr lang="ru-RU" dirty="0">
                <a:solidFill>
                  <a:srgbClr val="002060"/>
                </a:solidFill>
              </a:rPr>
              <a:t> </a:t>
            </a:r>
            <a:r>
              <a:rPr lang="ru-RU" dirty="0" err="1">
                <a:solidFill>
                  <a:srgbClr val="002060"/>
                </a:solidFill>
              </a:rPr>
              <a:t>ду</a:t>
            </a:r>
            <a:r>
              <a:rPr lang="ru-RU" dirty="0">
                <a:solidFill>
                  <a:srgbClr val="002060"/>
                </a:solidFill>
              </a:rPr>
              <a:t>,</a:t>
            </a:r>
          </a:p>
          <a:p>
            <a:r>
              <a:rPr lang="ru-RU" dirty="0">
                <a:solidFill>
                  <a:srgbClr val="002060"/>
                </a:solidFill>
              </a:rPr>
              <a:t>Шал а </a:t>
            </a:r>
            <a:r>
              <a:rPr lang="ru-RU" dirty="0" err="1">
                <a:solidFill>
                  <a:srgbClr val="002060"/>
                </a:solidFill>
              </a:rPr>
              <a:t>шийла</a:t>
            </a:r>
            <a:r>
              <a:rPr lang="ru-RU" dirty="0">
                <a:solidFill>
                  <a:srgbClr val="002060"/>
                </a:solidFill>
              </a:rPr>
              <a:t> — </a:t>
            </a:r>
            <a:r>
              <a:rPr lang="ru-RU" dirty="0" err="1">
                <a:solidFill>
                  <a:srgbClr val="002060"/>
                </a:solidFill>
              </a:rPr>
              <a:t>дош</a:t>
            </a:r>
            <a:r>
              <a:rPr lang="ru-RU" dirty="0">
                <a:solidFill>
                  <a:srgbClr val="002060"/>
                </a:solidFill>
              </a:rPr>
              <a:t> </a:t>
            </a:r>
            <a:r>
              <a:rPr lang="ru-RU" dirty="0" err="1">
                <a:solidFill>
                  <a:srgbClr val="002060"/>
                </a:solidFill>
              </a:rPr>
              <a:t>ду</a:t>
            </a:r>
            <a:r>
              <a:rPr lang="ru-RU" dirty="0">
                <a:solidFill>
                  <a:srgbClr val="002060"/>
                </a:solidFill>
              </a:rPr>
              <a:t>,</a:t>
            </a:r>
          </a:p>
          <a:p>
            <a:r>
              <a:rPr lang="ru-RU" dirty="0" err="1">
                <a:solidFill>
                  <a:srgbClr val="002060"/>
                </a:solidFill>
              </a:rPr>
              <a:t>Дош</a:t>
            </a:r>
            <a:r>
              <a:rPr lang="ru-RU" dirty="0">
                <a:solidFill>
                  <a:srgbClr val="002060"/>
                </a:solidFill>
              </a:rPr>
              <a:t> </a:t>
            </a:r>
            <a:r>
              <a:rPr lang="ru-RU" dirty="0" err="1">
                <a:solidFill>
                  <a:srgbClr val="002060"/>
                </a:solidFill>
              </a:rPr>
              <a:t>доцург</a:t>
            </a:r>
            <a:r>
              <a:rPr lang="ru-RU" dirty="0">
                <a:solidFill>
                  <a:srgbClr val="002060"/>
                </a:solidFill>
              </a:rPr>
              <a:t> — </a:t>
            </a:r>
            <a:r>
              <a:rPr lang="ru-RU" dirty="0" err="1">
                <a:solidFill>
                  <a:srgbClr val="002060"/>
                </a:solidFill>
              </a:rPr>
              <a:t>дош</a:t>
            </a:r>
            <a:r>
              <a:rPr lang="ru-RU" dirty="0">
                <a:solidFill>
                  <a:srgbClr val="002060"/>
                </a:solidFill>
              </a:rPr>
              <a:t> </a:t>
            </a:r>
            <a:r>
              <a:rPr lang="ru-RU" dirty="0" err="1">
                <a:solidFill>
                  <a:srgbClr val="002060"/>
                </a:solidFill>
              </a:rPr>
              <a:t>дац</a:t>
            </a:r>
            <a:r>
              <a:rPr lang="ru-RU" dirty="0">
                <a:solidFill>
                  <a:srgbClr val="002060"/>
                </a:solidFill>
              </a:rPr>
              <a:t>.</a:t>
            </a:r>
          </a:p>
          <a:p>
            <a:r>
              <a:rPr lang="ru-RU" dirty="0">
                <a:solidFill>
                  <a:srgbClr val="002060"/>
                </a:solidFill>
              </a:rPr>
              <a:t> Мазал </a:t>
            </a:r>
            <a:r>
              <a:rPr lang="ru-RU" dirty="0" err="1">
                <a:solidFill>
                  <a:srgbClr val="002060"/>
                </a:solidFill>
              </a:rPr>
              <a:t>мерза</a:t>
            </a:r>
            <a:r>
              <a:rPr lang="ru-RU" dirty="0">
                <a:solidFill>
                  <a:srgbClr val="002060"/>
                </a:solidFill>
              </a:rPr>
              <a:t> </a:t>
            </a:r>
            <a:r>
              <a:rPr lang="ru-RU" dirty="0" err="1">
                <a:solidFill>
                  <a:srgbClr val="002060"/>
                </a:solidFill>
              </a:rPr>
              <a:t>дош</a:t>
            </a:r>
            <a:r>
              <a:rPr lang="ru-RU" dirty="0">
                <a:solidFill>
                  <a:srgbClr val="002060"/>
                </a:solidFill>
              </a:rPr>
              <a:t> </a:t>
            </a:r>
            <a:r>
              <a:rPr lang="ru-RU" dirty="0" err="1">
                <a:solidFill>
                  <a:srgbClr val="002060"/>
                </a:solidFill>
              </a:rPr>
              <a:t>ду</a:t>
            </a:r>
            <a:r>
              <a:rPr lang="ru-RU" dirty="0">
                <a:solidFill>
                  <a:srgbClr val="002060"/>
                </a:solidFill>
              </a:rPr>
              <a:t> —</a:t>
            </a:r>
          </a:p>
          <a:p>
            <a:r>
              <a:rPr lang="ru-RU" dirty="0" err="1">
                <a:solidFill>
                  <a:srgbClr val="002060"/>
                </a:solidFill>
              </a:rPr>
              <a:t>Дашал</a:t>
            </a:r>
            <a:r>
              <a:rPr lang="ru-RU" dirty="0">
                <a:solidFill>
                  <a:srgbClr val="002060"/>
                </a:solidFill>
              </a:rPr>
              <a:t> </a:t>
            </a:r>
            <a:r>
              <a:rPr lang="ru-RU" dirty="0" err="1">
                <a:solidFill>
                  <a:srgbClr val="002060"/>
                </a:solidFill>
              </a:rPr>
              <a:t>доккха</a:t>
            </a:r>
            <a:r>
              <a:rPr lang="ru-RU" dirty="0">
                <a:solidFill>
                  <a:srgbClr val="002060"/>
                </a:solidFill>
              </a:rPr>
              <a:t> д</a:t>
            </a:r>
            <a:r>
              <a:rPr lang="en-US" dirty="0">
                <a:solidFill>
                  <a:srgbClr val="002060"/>
                </a:solidFill>
              </a:rPr>
              <a:t>I</a:t>
            </a:r>
            <a:r>
              <a:rPr lang="ru-RU" dirty="0" err="1">
                <a:solidFill>
                  <a:srgbClr val="002060"/>
                </a:solidFill>
              </a:rPr>
              <a:t>овш</a:t>
            </a:r>
            <a:r>
              <a:rPr lang="ru-RU" dirty="0">
                <a:solidFill>
                  <a:srgbClr val="002060"/>
                </a:solidFill>
              </a:rPr>
              <a:t> </a:t>
            </a:r>
            <a:r>
              <a:rPr lang="ru-RU" dirty="0" err="1">
                <a:solidFill>
                  <a:srgbClr val="002060"/>
                </a:solidFill>
              </a:rPr>
              <a:t>дац</a:t>
            </a:r>
            <a:r>
              <a:rPr lang="ru-RU" dirty="0">
                <a:solidFill>
                  <a:srgbClr val="002060"/>
                </a:solidFill>
              </a:rPr>
              <a:t>.</a:t>
            </a:r>
          </a:p>
          <a:p>
            <a:r>
              <a:rPr lang="ru-RU" dirty="0">
                <a:solidFill>
                  <a:srgbClr val="002060"/>
                </a:solidFill>
              </a:rPr>
              <a:t> </a:t>
            </a:r>
            <a:r>
              <a:rPr lang="ru-RU" dirty="0" err="1">
                <a:solidFill>
                  <a:srgbClr val="002060"/>
                </a:solidFill>
              </a:rPr>
              <a:t>Доьдий</a:t>
            </a:r>
            <a:r>
              <a:rPr lang="ru-RU" dirty="0">
                <a:solidFill>
                  <a:srgbClr val="002060"/>
                </a:solidFill>
              </a:rPr>
              <a:t>, </a:t>
            </a:r>
            <a:r>
              <a:rPr lang="ru-RU" dirty="0" err="1">
                <a:solidFill>
                  <a:srgbClr val="002060"/>
                </a:solidFill>
              </a:rPr>
              <a:t>дашо</a:t>
            </a:r>
            <a:endParaRPr lang="ru-RU" dirty="0">
              <a:solidFill>
                <a:srgbClr val="002060"/>
              </a:solidFill>
            </a:endParaRPr>
          </a:p>
          <a:p>
            <a:r>
              <a:rPr lang="ru-RU" dirty="0" err="1">
                <a:solidFill>
                  <a:srgbClr val="002060"/>
                </a:solidFill>
              </a:rPr>
              <a:t>Стаг</a:t>
            </a:r>
            <a:r>
              <a:rPr lang="ru-RU" dirty="0">
                <a:solidFill>
                  <a:srgbClr val="002060"/>
                </a:solidFill>
              </a:rPr>
              <a:t> во </a:t>
            </a:r>
            <a:r>
              <a:rPr lang="ru-RU" dirty="0" err="1">
                <a:solidFill>
                  <a:srgbClr val="002060"/>
                </a:solidFill>
              </a:rPr>
              <a:t>дашо</a:t>
            </a:r>
            <a:r>
              <a:rPr lang="ru-RU" dirty="0">
                <a:solidFill>
                  <a:srgbClr val="002060"/>
                </a:solidFill>
              </a:rPr>
              <a:t>,</a:t>
            </a:r>
          </a:p>
          <a:p>
            <a:r>
              <a:rPr lang="ru-RU" dirty="0" err="1">
                <a:solidFill>
                  <a:srgbClr val="002060"/>
                </a:solidFill>
              </a:rPr>
              <a:t>Доьдий</a:t>
            </a:r>
            <a:r>
              <a:rPr lang="ru-RU" dirty="0">
                <a:solidFill>
                  <a:srgbClr val="002060"/>
                </a:solidFill>
              </a:rPr>
              <a:t>, т</a:t>
            </a:r>
            <a:r>
              <a:rPr lang="en-US" dirty="0">
                <a:solidFill>
                  <a:srgbClr val="002060"/>
                </a:solidFill>
              </a:rPr>
              <a:t>I</a:t>
            </a:r>
            <a:r>
              <a:rPr lang="ru-RU" dirty="0" err="1">
                <a:solidFill>
                  <a:srgbClr val="002060"/>
                </a:solidFill>
              </a:rPr>
              <a:t>аккха</a:t>
            </a:r>
            <a:endParaRPr lang="ru-RU" dirty="0">
              <a:solidFill>
                <a:srgbClr val="002060"/>
              </a:solidFill>
            </a:endParaRPr>
          </a:p>
          <a:p>
            <a:r>
              <a:rPr lang="ru-RU" dirty="0" err="1">
                <a:solidFill>
                  <a:srgbClr val="002060"/>
                </a:solidFill>
              </a:rPr>
              <a:t>Маьттазвоккху</a:t>
            </a:r>
            <a:r>
              <a:rPr lang="ru-RU" dirty="0">
                <a:solidFill>
                  <a:srgbClr val="002060"/>
                </a:solidFill>
              </a:rPr>
              <a:t>.</a:t>
            </a:r>
          </a:p>
          <a:p>
            <a:r>
              <a:rPr lang="ru-RU" dirty="0" err="1">
                <a:solidFill>
                  <a:srgbClr val="002060"/>
                </a:solidFill>
              </a:rPr>
              <a:t>Дашо</a:t>
            </a:r>
            <a:r>
              <a:rPr lang="ru-RU" dirty="0">
                <a:solidFill>
                  <a:srgbClr val="002060"/>
                </a:solidFill>
              </a:rPr>
              <a:t> </a:t>
            </a:r>
            <a:r>
              <a:rPr lang="ru-RU" dirty="0" err="1">
                <a:solidFill>
                  <a:srgbClr val="002060"/>
                </a:solidFill>
              </a:rPr>
              <a:t>шерачу</a:t>
            </a:r>
            <a:r>
              <a:rPr lang="ru-RU" dirty="0">
                <a:solidFill>
                  <a:srgbClr val="002060"/>
                </a:solidFill>
              </a:rPr>
              <a:t> </a:t>
            </a:r>
            <a:r>
              <a:rPr lang="ru-RU" dirty="0" err="1">
                <a:solidFill>
                  <a:srgbClr val="002060"/>
                </a:solidFill>
              </a:rPr>
              <a:t>цу</a:t>
            </a:r>
            <a:r>
              <a:rPr lang="ru-RU" dirty="0">
                <a:solidFill>
                  <a:srgbClr val="002060"/>
                </a:solidFill>
              </a:rPr>
              <a:t> </a:t>
            </a:r>
            <a:r>
              <a:rPr lang="ru-RU" dirty="0" err="1">
                <a:solidFill>
                  <a:srgbClr val="002060"/>
                </a:solidFill>
              </a:rPr>
              <a:t>арахь</a:t>
            </a:r>
            <a:endParaRPr lang="ru-RU" dirty="0">
              <a:solidFill>
                <a:srgbClr val="002060"/>
              </a:solidFill>
            </a:endParaRPr>
          </a:p>
          <a:p>
            <a:r>
              <a:rPr lang="ru-RU" dirty="0" err="1">
                <a:solidFill>
                  <a:srgbClr val="002060"/>
                </a:solidFill>
              </a:rPr>
              <a:t>Дато</a:t>
            </a:r>
            <a:r>
              <a:rPr lang="ru-RU" dirty="0">
                <a:solidFill>
                  <a:srgbClr val="002060"/>
                </a:solidFill>
              </a:rPr>
              <a:t> г</a:t>
            </a:r>
            <a:r>
              <a:rPr lang="en-US" dirty="0">
                <a:solidFill>
                  <a:srgbClr val="002060"/>
                </a:solidFill>
              </a:rPr>
              <a:t>I</a:t>
            </a:r>
            <a:r>
              <a:rPr lang="ru-RU" dirty="0">
                <a:solidFill>
                  <a:srgbClr val="002060"/>
                </a:solidFill>
              </a:rPr>
              <a:t>ала х</a:t>
            </a:r>
            <a:r>
              <a:rPr lang="en-US" dirty="0">
                <a:solidFill>
                  <a:srgbClr val="002060"/>
                </a:solidFill>
              </a:rPr>
              <a:t>I</a:t>
            </a:r>
            <a:r>
              <a:rPr lang="ru-RU" dirty="0" err="1">
                <a:solidFill>
                  <a:srgbClr val="002060"/>
                </a:solidFill>
              </a:rPr>
              <a:t>оттайо</a:t>
            </a:r>
            <a:r>
              <a:rPr lang="ru-RU" dirty="0">
                <a:solidFill>
                  <a:srgbClr val="002060"/>
                </a:solidFill>
              </a:rPr>
              <a:t>,</a:t>
            </a:r>
          </a:p>
          <a:p>
            <a:r>
              <a:rPr lang="ru-RU" dirty="0" err="1">
                <a:solidFill>
                  <a:srgbClr val="002060"/>
                </a:solidFill>
              </a:rPr>
              <a:t>Дашо</a:t>
            </a:r>
            <a:r>
              <a:rPr lang="ru-RU" dirty="0">
                <a:solidFill>
                  <a:srgbClr val="002060"/>
                </a:solidFill>
              </a:rPr>
              <a:t> – г</a:t>
            </a:r>
            <a:r>
              <a:rPr lang="en-US" dirty="0">
                <a:solidFill>
                  <a:srgbClr val="002060"/>
                </a:solidFill>
              </a:rPr>
              <a:t>I</a:t>
            </a:r>
            <a:r>
              <a:rPr lang="ru-RU" dirty="0">
                <a:solidFill>
                  <a:srgbClr val="002060"/>
                </a:solidFill>
              </a:rPr>
              <a:t>ала х</a:t>
            </a:r>
            <a:r>
              <a:rPr lang="en-US" dirty="0">
                <a:solidFill>
                  <a:srgbClr val="002060"/>
                </a:solidFill>
              </a:rPr>
              <a:t>I</a:t>
            </a:r>
            <a:r>
              <a:rPr lang="ru-RU" dirty="0" err="1">
                <a:solidFill>
                  <a:srgbClr val="002060"/>
                </a:solidFill>
              </a:rPr>
              <a:t>оттайо</a:t>
            </a:r>
            <a:r>
              <a:rPr lang="ru-RU" dirty="0">
                <a:solidFill>
                  <a:srgbClr val="002060"/>
                </a:solidFill>
              </a:rPr>
              <a:t>,</a:t>
            </a:r>
          </a:p>
          <a:p>
            <a:r>
              <a:rPr lang="ru-RU" dirty="0">
                <a:solidFill>
                  <a:srgbClr val="002060"/>
                </a:solidFill>
              </a:rPr>
              <a:t>Г</a:t>
            </a:r>
            <a:r>
              <a:rPr lang="en-US" dirty="0">
                <a:solidFill>
                  <a:srgbClr val="002060"/>
                </a:solidFill>
              </a:rPr>
              <a:t>I</a:t>
            </a:r>
            <a:r>
              <a:rPr lang="ru-RU" dirty="0" err="1">
                <a:solidFill>
                  <a:srgbClr val="002060"/>
                </a:solidFill>
              </a:rPr>
              <a:t>алахь</a:t>
            </a:r>
            <a:r>
              <a:rPr lang="ru-RU" dirty="0">
                <a:solidFill>
                  <a:srgbClr val="002060"/>
                </a:solidFill>
              </a:rPr>
              <a:t> г</a:t>
            </a:r>
            <a:r>
              <a:rPr lang="en-US" dirty="0">
                <a:solidFill>
                  <a:srgbClr val="002060"/>
                </a:solidFill>
              </a:rPr>
              <a:t>I</a:t>
            </a:r>
            <a:r>
              <a:rPr lang="ru-RU" dirty="0" err="1">
                <a:solidFill>
                  <a:srgbClr val="002060"/>
                </a:solidFill>
              </a:rPr>
              <a:t>арол</a:t>
            </a:r>
            <a:r>
              <a:rPr lang="ru-RU" dirty="0">
                <a:solidFill>
                  <a:srgbClr val="002060"/>
                </a:solidFill>
              </a:rPr>
              <a:t> х</a:t>
            </a:r>
            <a:r>
              <a:rPr lang="en-US" dirty="0">
                <a:solidFill>
                  <a:srgbClr val="002060"/>
                </a:solidFill>
              </a:rPr>
              <a:t>I</a:t>
            </a:r>
            <a:r>
              <a:rPr lang="ru-RU" dirty="0" err="1">
                <a:solidFill>
                  <a:srgbClr val="002060"/>
                </a:solidFill>
              </a:rPr>
              <a:t>оттаво</a:t>
            </a:r>
            <a:r>
              <a:rPr lang="ru-RU" dirty="0">
                <a:solidFill>
                  <a:srgbClr val="002060"/>
                </a:solidFill>
              </a:rPr>
              <a:t>...</a:t>
            </a:r>
          </a:p>
          <a:p>
            <a:r>
              <a:rPr lang="ru-RU" dirty="0" err="1">
                <a:solidFill>
                  <a:srgbClr val="002060"/>
                </a:solidFill>
              </a:rPr>
              <a:t>Дашо</a:t>
            </a:r>
            <a:r>
              <a:rPr lang="ru-RU" dirty="0">
                <a:solidFill>
                  <a:srgbClr val="002060"/>
                </a:solidFill>
              </a:rPr>
              <a:t> </a:t>
            </a:r>
            <a:r>
              <a:rPr lang="ru-RU" dirty="0" err="1">
                <a:solidFill>
                  <a:srgbClr val="002060"/>
                </a:solidFill>
              </a:rPr>
              <a:t>декхна</a:t>
            </a:r>
            <a:r>
              <a:rPr lang="ru-RU" dirty="0">
                <a:solidFill>
                  <a:srgbClr val="002060"/>
                </a:solidFill>
              </a:rPr>
              <a:t> </a:t>
            </a:r>
            <a:r>
              <a:rPr lang="ru-RU" dirty="0" err="1">
                <a:solidFill>
                  <a:srgbClr val="002060"/>
                </a:solidFill>
              </a:rPr>
              <a:t>долчу</a:t>
            </a:r>
            <a:r>
              <a:rPr lang="ru-RU" dirty="0">
                <a:solidFill>
                  <a:srgbClr val="002060"/>
                </a:solidFill>
              </a:rPr>
              <a:t> </a:t>
            </a:r>
            <a:r>
              <a:rPr lang="ru-RU" dirty="0" err="1">
                <a:solidFill>
                  <a:srgbClr val="002060"/>
                </a:solidFill>
              </a:rPr>
              <a:t>дийнахь</a:t>
            </a:r>
            <a:endParaRPr lang="ru-RU" dirty="0">
              <a:solidFill>
                <a:srgbClr val="002060"/>
              </a:solidFill>
            </a:endParaRPr>
          </a:p>
          <a:p>
            <a:r>
              <a:rPr lang="ru-RU" dirty="0" err="1">
                <a:solidFill>
                  <a:srgbClr val="002060"/>
                </a:solidFill>
              </a:rPr>
              <a:t>Йочане</a:t>
            </a:r>
            <a:r>
              <a:rPr lang="ru-RU" dirty="0">
                <a:solidFill>
                  <a:srgbClr val="002060"/>
                </a:solidFill>
              </a:rPr>
              <a:t> и </a:t>
            </a:r>
            <a:r>
              <a:rPr lang="ru-RU" dirty="0" err="1">
                <a:solidFill>
                  <a:srgbClr val="002060"/>
                </a:solidFill>
              </a:rPr>
              <a:t>буьйса</a:t>
            </a:r>
            <a:r>
              <a:rPr lang="ru-RU" dirty="0">
                <a:solidFill>
                  <a:srgbClr val="002060"/>
                </a:solidFill>
              </a:rPr>
              <a:t> </a:t>
            </a:r>
            <a:r>
              <a:rPr lang="ru-RU" dirty="0" err="1">
                <a:solidFill>
                  <a:srgbClr val="002060"/>
                </a:solidFill>
              </a:rPr>
              <a:t>гойту</a:t>
            </a:r>
            <a:r>
              <a:rPr lang="ru-RU" dirty="0">
                <a:solidFill>
                  <a:srgbClr val="002060"/>
                </a:solidFill>
              </a:rPr>
              <a:t>,</a:t>
            </a:r>
          </a:p>
          <a:p>
            <a:r>
              <a:rPr lang="ru-RU" dirty="0" err="1">
                <a:solidFill>
                  <a:srgbClr val="002060"/>
                </a:solidFill>
              </a:rPr>
              <a:t>Цунах</a:t>
            </a:r>
            <a:r>
              <a:rPr lang="ru-RU" dirty="0">
                <a:solidFill>
                  <a:srgbClr val="002060"/>
                </a:solidFill>
              </a:rPr>
              <a:t> </a:t>
            </a:r>
            <a:r>
              <a:rPr lang="ru-RU" dirty="0" err="1">
                <a:solidFill>
                  <a:srgbClr val="002060"/>
                </a:solidFill>
              </a:rPr>
              <a:t>лаьцна</a:t>
            </a:r>
            <a:r>
              <a:rPr lang="ru-RU" dirty="0">
                <a:solidFill>
                  <a:srgbClr val="002060"/>
                </a:solidFill>
              </a:rPr>
              <a:t> </a:t>
            </a:r>
            <a:r>
              <a:rPr lang="ru-RU" dirty="0" err="1">
                <a:solidFill>
                  <a:srgbClr val="002060"/>
                </a:solidFill>
              </a:rPr>
              <a:t>ойла</a:t>
            </a:r>
            <a:r>
              <a:rPr lang="ru-RU" dirty="0">
                <a:solidFill>
                  <a:srgbClr val="002060"/>
                </a:solidFill>
              </a:rPr>
              <a:t> </a:t>
            </a:r>
            <a:r>
              <a:rPr lang="ru-RU" dirty="0" err="1">
                <a:solidFill>
                  <a:srgbClr val="002060"/>
                </a:solidFill>
              </a:rPr>
              <a:t>йойту</a:t>
            </a:r>
            <a:r>
              <a:rPr lang="ru-RU" dirty="0">
                <a:solidFill>
                  <a:srgbClr val="002060"/>
                </a:solidFill>
              </a:rPr>
              <a:t>,</a:t>
            </a:r>
          </a:p>
          <a:p>
            <a:r>
              <a:rPr lang="ru-RU" dirty="0">
                <a:solidFill>
                  <a:srgbClr val="002060"/>
                </a:solidFill>
              </a:rPr>
              <a:t>Мох </a:t>
            </a:r>
            <a:r>
              <a:rPr lang="ru-RU" dirty="0" err="1">
                <a:solidFill>
                  <a:srgbClr val="002060"/>
                </a:solidFill>
              </a:rPr>
              <a:t>лоьтуьйтуш</a:t>
            </a:r>
            <a:r>
              <a:rPr lang="ru-RU" dirty="0">
                <a:solidFill>
                  <a:srgbClr val="002060"/>
                </a:solidFill>
              </a:rPr>
              <a:t> </a:t>
            </a:r>
            <a:r>
              <a:rPr lang="ru-RU" dirty="0" err="1">
                <a:solidFill>
                  <a:srgbClr val="002060"/>
                </a:solidFill>
              </a:rPr>
              <a:t>корех</a:t>
            </a:r>
            <a:r>
              <a:rPr lang="ru-RU" dirty="0">
                <a:solidFill>
                  <a:srgbClr val="002060"/>
                </a:solidFill>
              </a:rPr>
              <a:t> ц</a:t>
            </a:r>
            <a:r>
              <a:rPr lang="en-US" dirty="0">
                <a:solidFill>
                  <a:srgbClr val="002060"/>
                </a:solidFill>
              </a:rPr>
              <a:t>I</a:t>
            </a:r>
            <a:r>
              <a:rPr lang="ru-RU" dirty="0" err="1">
                <a:solidFill>
                  <a:srgbClr val="002060"/>
                </a:solidFill>
              </a:rPr>
              <a:t>ийнан</a:t>
            </a:r>
            <a:r>
              <a:rPr lang="ru-RU" dirty="0">
                <a:solidFill>
                  <a:srgbClr val="002060"/>
                </a:solidFill>
              </a:rPr>
              <a:t>,</a:t>
            </a:r>
          </a:p>
          <a:p>
            <a:r>
              <a:rPr lang="ru-RU" dirty="0" err="1">
                <a:solidFill>
                  <a:srgbClr val="002060"/>
                </a:solidFill>
              </a:rPr>
              <a:t>Дорце</a:t>
            </a:r>
            <a:r>
              <a:rPr lang="ru-RU" dirty="0">
                <a:solidFill>
                  <a:srgbClr val="002060"/>
                </a:solidFill>
              </a:rPr>
              <a:t> г</a:t>
            </a:r>
            <a:r>
              <a:rPr lang="en-US" dirty="0">
                <a:solidFill>
                  <a:srgbClr val="002060"/>
                </a:solidFill>
              </a:rPr>
              <a:t>I</a:t>
            </a:r>
            <a:r>
              <a:rPr lang="ru-RU" dirty="0" err="1">
                <a:solidFill>
                  <a:srgbClr val="002060"/>
                </a:solidFill>
              </a:rPr>
              <a:t>ийла</a:t>
            </a:r>
            <a:r>
              <a:rPr lang="ru-RU" dirty="0">
                <a:solidFill>
                  <a:srgbClr val="002060"/>
                </a:solidFill>
              </a:rPr>
              <a:t> </a:t>
            </a:r>
            <a:r>
              <a:rPr lang="ru-RU" dirty="0" err="1">
                <a:solidFill>
                  <a:srgbClr val="002060"/>
                </a:solidFill>
              </a:rPr>
              <a:t>узарш</a:t>
            </a:r>
            <a:r>
              <a:rPr lang="ru-RU" dirty="0">
                <a:solidFill>
                  <a:srgbClr val="002060"/>
                </a:solidFill>
              </a:rPr>
              <a:t> </a:t>
            </a:r>
            <a:r>
              <a:rPr lang="ru-RU" dirty="0" err="1">
                <a:solidFill>
                  <a:srgbClr val="002060"/>
                </a:solidFill>
              </a:rPr>
              <a:t>дойту</a:t>
            </a:r>
            <a:r>
              <a:rPr lang="ru-RU" dirty="0">
                <a:solidFill>
                  <a:srgbClr val="002060"/>
                </a:solidFill>
              </a:rPr>
              <a:t>.</a:t>
            </a:r>
          </a:p>
          <a:p>
            <a:r>
              <a:rPr lang="ru-RU" dirty="0" err="1">
                <a:solidFill>
                  <a:srgbClr val="002060"/>
                </a:solidFill>
              </a:rPr>
              <a:t>Дашо</a:t>
            </a:r>
            <a:r>
              <a:rPr lang="ru-RU" dirty="0">
                <a:solidFill>
                  <a:srgbClr val="002060"/>
                </a:solidFill>
              </a:rPr>
              <a:t> </a:t>
            </a:r>
            <a:r>
              <a:rPr lang="ru-RU" dirty="0" err="1">
                <a:solidFill>
                  <a:srgbClr val="002060"/>
                </a:solidFill>
              </a:rPr>
              <a:t>стагах</a:t>
            </a:r>
            <a:r>
              <a:rPr lang="ru-RU" dirty="0">
                <a:solidFill>
                  <a:srgbClr val="002060"/>
                </a:solidFill>
              </a:rPr>
              <a:t> </a:t>
            </a:r>
            <a:r>
              <a:rPr lang="ru-RU" dirty="0" err="1">
                <a:solidFill>
                  <a:srgbClr val="002060"/>
                </a:solidFill>
              </a:rPr>
              <a:t>безам</a:t>
            </a:r>
            <a:r>
              <a:rPr lang="ru-RU" dirty="0">
                <a:solidFill>
                  <a:srgbClr val="002060"/>
                </a:solidFill>
              </a:rPr>
              <a:t> </a:t>
            </a:r>
            <a:r>
              <a:rPr lang="ru-RU" dirty="0" err="1">
                <a:solidFill>
                  <a:srgbClr val="002060"/>
                </a:solidFill>
              </a:rPr>
              <a:t>боккху</a:t>
            </a:r>
            <a:r>
              <a:rPr lang="ru-RU" dirty="0">
                <a:solidFill>
                  <a:srgbClr val="002060"/>
                </a:solidFill>
              </a:rPr>
              <a:t>.</a:t>
            </a:r>
          </a:p>
          <a:p>
            <a:r>
              <a:rPr lang="ru-RU" dirty="0" err="1">
                <a:solidFill>
                  <a:srgbClr val="002060"/>
                </a:solidFill>
              </a:rPr>
              <a:t>Дашо</a:t>
            </a:r>
            <a:r>
              <a:rPr lang="ru-RU" dirty="0">
                <a:solidFill>
                  <a:srgbClr val="002060"/>
                </a:solidFill>
              </a:rPr>
              <a:t> </a:t>
            </a:r>
            <a:r>
              <a:rPr lang="ru-RU" dirty="0" err="1">
                <a:solidFill>
                  <a:srgbClr val="002060"/>
                </a:solidFill>
              </a:rPr>
              <a:t>стаг</a:t>
            </a:r>
            <a:r>
              <a:rPr lang="ru-RU" dirty="0">
                <a:solidFill>
                  <a:srgbClr val="002060"/>
                </a:solidFill>
              </a:rPr>
              <a:t> </a:t>
            </a:r>
            <a:r>
              <a:rPr lang="ru-RU" dirty="0" err="1">
                <a:solidFill>
                  <a:srgbClr val="002060"/>
                </a:solidFill>
              </a:rPr>
              <a:t>стаг</a:t>
            </a:r>
            <a:r>
              <a:rPr lang="ru-RU" dirty="0">
                <a:solidFill>
                  <a:srgbClr val="002060"/>
                </a:solidFill>
              </a:rPr>
              <a:t> </a:t>
            </a:r>
            <a:r>
              <a:rPr lang="ru-RU" dirty="0" err="1">
                <a:solidFill>
                  <a:srgbClr val="002060"/>
                </a:solidFill>
              </a:rPr>
              <a:t>воцчу</a:t>
            </a:r>
            <a:r>
              <a:rPr lang="ru-RU" dirty="0">
                <a:solidFill>
                  <a:srgbClr val="002060"/>
                </a:solidFill>
              </a:rPr>
              <a:t> </a:t>
            </a:r>
            <a:r>
              <a:rPr lang="ru-RU" dirty="0" err="1">
                <a:solidFill>
                  <a:srgbClr val="002060"/>
                </a:solidFill>
              </a:rPr>
              <a:t>воккху</a:t>
            </a:r>
            <a:r>
              <a:rPr lang="ru-RU" dirty="0">
                <a:solidFill>
                  <a:srgbClr val="002060"/>
                </a:solidFill>
              </a:rPr>
              <a:t>.</a:t>
            </a:r>
          </a:p>
          <a:p>
            <a:r>
              <a:rPr lang="ru-RU" dirty="0" err="1">
                <a:solidFill>
                  <a:srgbClr val="002060"/>
                </a:solidFill>
              </a:rPr>
              <a:t>Дов</a:t>
            </a:r>
            <a:r>
              <a:rPr lang="ru-RU" dirty="0">
                <a:solidFill>
                  <a:srgbClr val="002060"/>
                </a:solidFill>
              </a:rPr>
              <a:t> </a:t>
            </a:r>
            <a:r>
              <a:rPr lang="ru-RU" dirty="0" err="1">
                <a:solidFill>
                  <a:srgbClr val="002060"/>
                </a:solidFill>
              </a:rPr>
              <a:t>дерзадо</a:t>
            </a:r>
            <a:r>
              <a:rPr lang="ru-RU" dirty="0">
                <a:solidFill>
                  <a:srgbClr val="002060"/>
                </a:solidFill>
              </a:rPr>
              <a:t> </a:t>
            </a:r>
            <a:r>
              <a:rPr lang="ru-RU" dirty="0" err="1">
                <a:solidFill>
                  <a:srgbClr val="002060"/>
                </a:solidFill>
              </a:rPr>
              <a:t>цо</a:t>
            </a:r>
            <a:r>
              <a:rPr lang="ru-RU" dirty="0">
                <a:solidFill>
                  <a:srgbClr val="002060"/>
                </a:solidFill>
              </a:rPr>
              <a:t>, </a:t>
            </a:r>
            <a:r>
              <a:rPr lang="ru-RU" dirty="0" err="1">
                <a:solidFill>
                  <a:srgbClr val="002060"/>
                </a:solidFill>
              </a:rPr>
              <a:t>дов</a:t>
            </a:r>
            <a:r>
              <a:rPr lang="ru-RU" dirty="0">
                <a:solidFill>
                  <a:srgbClr val="002060"/>
                </a:solidFill>
              </a:rPr>
              <a:t> </a:t>
            </a:r>
            <a:r>
              <a:rPr lang="ru-RU" dirty="0" err="1">
                <a:solidFill>
                  <a:srgbClr val="002060"/>
                </a:solidFill>
              </a:rPr>
              <a:t>доккху</a:t>
            </a:r>
            <a:endParaRPr lang="ru-RU" dirty="0">
              <a:solidFill>
                <a:srgbClr val="002060"/>
              </a:solidFill>
            </a:endParaRPr>
          </a:p>
          <a:p>
            <a:r>
              <a:rPr lang="ru-RU" dirty="0">
                <a:solidFill>
                  <a:srgbClr val="002060"/>
                </a:solidFill>
              </a:rPr>
              <a:t>Я </a:t>
            </a:r>
            <a:r>
              <a:rPr lang="ru-RU" dirty="0" err="1">
                <a:solidFill>
                  <a:srgbClr val="002060"/>
                </a:solidFill>
              </a:rPr>
              <a:t>хьаг</a:t>
            </a:r>
            <a:r>
              <a:rPr lang="en-US" dirty="0">
                <a:solidFill>
                  <a:srgbClr val="002060"/>
                </a:solidFill>
              </a:rPr>
              <a:t>I </a:t>
            </a:r>
            <a:r>
              <a:rPr lang="ru-RU" dirty="0" err="1">
                <a:solidFill>
                  <a:srgbClr val="002060"/>
                </a:solidFill>
              </a:rPr>
              <a:t>юьллу</a:t>
            </a:r>
            <a:r>
              <a:rPr lang="ru-RU" dirty="0">
                <a:solidFill>
                  <a:srgbClr val="002060"/>
                </a:solidFill>
              </a:rPr>
              <a:t>, </a:t>
            </a:r>
            <a:r>
              <a:rPr lang="ru-RU" dirty="0" err="1">
                <a:solidFill>
                  <a:srgbClr val="002060"/>
                </a:solidFill>
              </a:rPr>
              <a:t>хьаг</a:t>
            </a:r>
            <a:r>
              <a:rPr lang="en-US" dirty="0">
                <a:solidFill>
                  <a:srgbClr val="002060"/>
                </a:solidFill>
              </a:rPr>
              <a:t>I </a:t>
            </a:r>
            <a:r>
              <a:rPr lang="ru-RU" dirty="0">
                <a:solidFill>
                  <a:srgbClr val="002060"/>
                </a:solidFill>
              </a:rPr>
              <a:t>д</a:t>
            </a:r>
            <a:r>
              <a:rPr lang="en-US" dirty="0">
                <a:solidFill>
                  <a:srgbClr val="002060"/>
                </a:solidFill>
              </a:rPr>
              <a:t>I</a:t>
            </a:r>
            <a:r>
              <a:rPr lang="ru-RU" dirty="0" err="1">
                <a:solidFill>
                  <a:srgbClr val="002060"/>
                </a:solidFill>
              </a:rPr>
              <a:t>айоккху</a:t>
            </a:r>
            <a:r>
              <a:rPr lang="ru-RU" dirty="0">
                <a:solidFill>
                  <a:srgbClr val="002060"/>
                </a:solidFill>
              </a:rPr>
              <a:t>.</a:t>
            </a:r>
          </a:p>
          <a:p>
            <a:r>
              <a:rPr lang="ru-RU" dirty="0" err="1">
                <a:solidFill>
                  <a:srgbClr val="002060"/>
                </a:solidFill>
              </a:rPr>
              <a:t>Кийра</a:t>
            </a:r>
            <a:r>
              <a:rPr lang="ru-RU" dirty="0">
                <a:solidFill>
                  <a:srgbClr val="002060"/>
                </a:solidFill>
              </a:rPr>
              <a:t> ц</a:t>
            </a:r>
            <a:r>
              <a:rPr lang="en-US" dirty="0">
                <a:solidFill>
                  <a:srgbClr val="002060"/>
                </a:solidFill>
              </a:rPr>
              <a:t>I</a:t>
            </a:r>
            <a:r>
              <a:rPr lang="ru-RU" dirty="0">
                <a:solidFill>
                  <a:srgbClr val="002060"/>
                </a:solidFill>
              </a:rPr>
              <a:t>е </a:t>
            </a:r>
            <a:r>
              <a:rPr lang="ru-RU" dirty="0" err="1">
                <a:solidFill>
                  <a:srgbClr val="002060"/>
                </a:solidFill>
              </a:rPr>
              <a:t>цо</a:t>
            </a:r>
            <a:r>
              <a:rPr lang="ru-RU" dirty="0">
                <a:solidFill>
                  <a:srgbClr val="002060"/>
                </a:solidFill>
              </a:rPr>
              <a:t> </a:t>
            </a:r>
            <a:r>
              <a:rPr lang="ru-RU" dirty="0" err="1">
                <a:solidFill>
                  <a:srgbClr val="002060"/>
                </a:solidFill>
              </a:rPr>
              <a:t>латайо</a:t>
            </a:r>
            <a:r>
              <a:rPr lang="ru-RU" dirty="0">
                <a:solidFill>
                  <a:srgbClr val="002060"/>
                </a:solidFill>
              </a:rPr>
              <a:t>,</a:t>
            </a:r>
          </a:p>
          <a:p>
            <a:r>
              <a:rPr lang="ru-RU" dirty="0" err="1">
                <a:solidFill>
                  <a:srgbClr val="002060"/>
                </a:solidFill>
              </a:rPr>
              <a:t>Кийрахь</a:t>
            </a:r>
            <a:r>
              <a:rPr lang="ru-RU" dirty="0">
                <a:solidFill>
                  <a:srgbClr val="002060"/>
                </a:solidFill>
              </a:rPr>
              <a:t> </a:t>
            </a:r>
            <a:r>
              <a:rPr lang="ru-RU" dirty="0" err="1">
                <a:solidFill>
                  <a:srgbClr val="002060"/>
                </a:solidFill>
              </a:rPr>
              <a:t>ша</a:t>
            </a:r>
            <a:r>
              <a:rPr lang="ru-RU" dirty="0">
                <a:solidFill>
                  <a:srgbClr val="002060"/>
                </a:solidFill>
              </a:rPr>
              <a:t> </a:t>
            </a:r>
            <a:r>
              <a:rPr lang="ru-RU" dirty="0" err="1">
                <a:solidFill>
                  <a:srgbClr val="002060"/>
                </a:solidFill>
              </a:rPr>
              <a:t>цо</a:t>
            </a:r>
            <a:r>
              <a:rPr lang="ru-RU" dirty="0">
                <a:solidFill>
                  <a:srgbClr val="002060"/>
                </a:solidFill>
              </a:rPr>
              <a:t> х</a:t>
            </a:r>
            <a:r>
              <a:rPr lang="en-US" dirty="0">
                <a:solidFill>
                  <a:srgbClr val="002060"/>
                </a:solidFill>
              </a:rPr>
              <a:t>I</a:t>
            </a:r>
            <a:r>
              <a:rPr lang="ru-RU" dirty="0" err="1">
                <a:solidFill>
                  <a:srgbClr val="002060"/>
                </a:solidFill>
              </a:rPr>
              <a:t>оттабо</a:t>
            </a:r>
            <a:r>
              <a:rPr lang="ru-RU" dirty="0">
                <a:solidFill>
                  <a:srgbClr val="002060"/>
                </a:solidFill>
              </a:rPr>
              <a:t>.</a:t>
            </a:r>
          </a:p>
          <a:p>
            <a:endParaRPr lang="ru-RU" dirty="0">
              <a:solidFill>
                <a:srgbClr val="002060"/>
              </a:solidFill>
            </a:endParaRPr>
          </a:p>
        </p:txBody>
      </p:sp>
      <p:sp>
        <p:nvSpPr>
          <p:cNvPr id="12" name="Прямоугольник 11">
            <a:extLst>
              <a:ext uri="{FF2B5EF4-FFF2-40B4-BE49-F238E27FC236}">
                <a16:creationId xmlns:a16="http://schemas.microsoft.com/office/drawing/2014/main" id="{EF138D32-099D-40DF-9E86-438AB67EC728}"/>
              </a:ext>
            </a:extLst>
          </p:cNvPr>
          <p:cNvSpPr/>
          <p:nvPr/>
        </p:nvSpPr>
        <p:spPr>
          <a:xfrm>
            <a:off x="5906610" y="190065"/>
            <a:ext cx="6096000" cy="6186309"/>
          </a:xfrm>
          <a:prstGeom prst="rect">
            <a:avLst/>
          </a:prstGeom>
        </p:spPr>
        <p:txBody>
          <a:bodyPr>
            <a:spAutoFit/>
          </a:bodyPr>
          <a:lstStyle/>
          <a:p>
            <a:r>
              <a:rPr lang="ru-RU" dirty="0" err="1">
                <a:solidFill>
                  <a:srgbClr val="002060"/>
                </a:solidFill>
              </a:rPr>
              <a:t>Дагчохь</a:t>
            </a:r>
            <a:r>
              <a:rPr lang="ru-RU" dirty="0">
                <a:solidFill>
                  <a:srgbClr val="002060"/>
                </a:solidFill>
              </a:rPr>
              <a:t> </a:t>
            </a:r>
            <a:r>
              <a:rPr lang="ru-RU" dirty="0" err="1">
                <a:solidFill>
                  <a:srgbClr val="002060"/>
                </a:solidFill>
              </a:rPr>
              <a:t>безам</a:t>
            </a:r>
            <a:r>
              <a:rPr lang="ru-RU" dirty="0">
                <a:solidFill>
                  <a:srgbClr val="002060"/>
                </a:solidFill>
              </a:rPr>
              <a:t> г</a:t>
            </a:r>
            <a:r>
              <a:rPr lang="en-US" dirty="0">
                <a:solidFill>
                  <a:srgbClr val="002060"/>
                </a:solidFill>
              </a:rPr>
              <a:t>I</a:t>
            </a:r>
            <a:r>
              <a:rPr lang="ru-RU" dirty="0" err="1">
                <a:solidFill>
                  <a:srgbClr val="002060"/>
                </a:solidFill>
              </a:rPr>
              <a:t>аттабо</a:t>
            </a:r>
            <a:r>
              <a:rPr lang="ru-RU" dirty="0">
                <a:solidFill>
                  <a:srgbClr val="002060"/>
                </a:solidFill>
              </a:rPr>
              <a:t>.</a:t>
            </a:r>
          </a:p>
          <a:p>
            <a:r>
              <a:rPr lang="ru-RU" dirty="0" err="1">
                <a:solidFill>
                  <a:srgbClr val="002060"/>
                </a:solidFill>
              </a:rPr>
              <a:t>Безаман</a:t>
            </a:r>
            <a:r>
              <a:rPr lang="ru-RU" dirty="0">
                <a:solidFill>
                  <a:srgbClr val="002060"/>
                </a:solidFill>
              </a:rPr>
              <a:t> ц</a:t>
            </a:r>
            <a:r>
              <a:rPr lang="en-US" dirty="0">
                <a:solidFill>
                  <a:srgbClr val="002060"/>
                </a:solidFill>
              </a:rPr>
              <a:t>I</a:t>
            </a:r>
            <a:r>
              <a:rPr lang="ru-RU" dirty="0">
                <a:solidFill>
                  <a:srgbClr val="002060"/>
                </a:solidFill>
              </a:rPr>
              <a:t>е </a:t>
            </a:r>
            <a:r>
              <a:rPr lang="ru-RU" dirty="0" err="1">
                <a:solidFill>
                  <a:srgbClr val="002060"/>
                </a:solidFill>
              </a:rPr>
              <a:t>йойу</a:t>
            </a:r>
            <a:r>
              <a:rPr lang="ru-RU" dirty="0">
                <a:solidFill>
                  <a:srgbClr val="002060"/>
                </a:solidFill>
              </a:rPr>
              <a:t> </a:t>
            </a:r>
            <a:r>
              <a:rPr lang="ru-RU" dirty="0" err="1">
                <a:solidFill>
                  <a:srgbClr val="002060"/>
                </a:solidFill>
              </a:rPr>
              <a:t>цо</a:t>
            </a:r>
            <a:r>
              <a:rPr lang="ru-RU" dirty="0">
                <a:solidFill>
                  <a:srgbClr val="002060"/>
                </a:solidFill>
              </a:rPr>
              <a:t>.</a:t>
            </a:r>
          </a:p>
          <a:p>
            <a:r>
              <a:rPr lang="ru-RU" dirty="0">
                <a:solidFill>
                  <a:srgbClr val="002060"/>
                </a:solidFill>
              </a:rPr>
              <a:t>Я </a:t>
            </a:r>
            <a:r>
              <a:rPr lang="ru-RU" dirty="0" err="1">
                <a:solidFill>
                  <a:srgbClr val="002060"/>
                </a:solidFill>
              </a:rPr>
              <a:t>юьхь</a:t>
            </a:r>
            <a:r>
              <a:rPr lang="en-US" dirty="0">
                <a:solidFill>
                  <a:srgbClr val="002060"/>
                </a:solidFill>
              </a:rPr>
              <a:t>I</a:t>
            </a:r>
            <a:r>
              <a:rPr lang="ru-RU" dirty="0" err="1">
                <a:solidFill>
                  <a:srgbClr val="002060"/>
                </a:solidFill>
              </a:rPr>
              <a:t>аьржах</a:t>
            </a:r>
            <a:r>
              <a:rPr lang="en-US" dirty="0">
                <a:solidFill>
                  <a:srgbClr val="002060"/>
                </a:solidFill>
              </a:rPr>
              <a:t>I</a:t>
            </a:r>
            <a:r>
              <a:rPr lang="ru-RU" dirty="0" err="1">
                <a:solidFill>
                  <a:srgbClr val="002060"/>
                </a:solidFill>
              </a:rPr>
              <a:t>иттаво</a:t>
            </a:r>
            <a:r>
              <a:rPr lang="ru-RU" dirty="0">
                <a:solidFill>
                  <a:srgbClr val="002060"/>
                </a:solidFill>
              </a:rPr>
              <a:t>,</a:t>
            </a:r>
          </a:p>
          <a:p>
            <a:r>
              <a:rPr lang="ru-RU" dirty="0">
                <a:solidFill>
                  <a:srgbClr val="002060"/>
                </a:solidFill>
              </a:rPr>
              <a:t>Я </a:t>
            </a:r>
            <a:r>
              <a:rPr lang="ru-RU" dirty="0" err="1">
                <a:solidFill>
                  <a:srgbClr val="002060"/>
                </a:solidFill>
              </a:rPr>
              <a:t>юьхьк</a:t>
            </a:r>
            <a:r>
              <a:rPr lang="en-US" dirty="0">
                <a:solidFill>
                  <a:srgbClr val="002060"/>
                </a:solidFill>
              </a:rPr>
              <a:t>I</a:t>
            </a:r>
            <a:r>
              <a:rPr lang="ru-RU" dirty="0" err="1">
                <a:solidFill>
                  <a:srgbClr val="002060"/>
                </a:solidFill>
              </a:rPr>
              <a:t>айчух</a:t>
            </a:r>
            <a:r>
              <a:rPr lang="en-US" dirty="0">
                <a:solidFill>
                  <a:srgbClr val="002060"/>
                </a:solidFill>
              </a:rPr>
              <a:t>I</a:t>
            </a:r>
            <a:r>
              <a:rPr lang="ru-RU" dirty="0" err="1">
                <a:solidFill>
                  <a:srgbClr val="002060"/>
                </a:solidFill>
              </a:rPr>
              <a:t>оттаво</a:t>
            </a:r>
            <a:r>
              <a:rPr lang="ru-RU" dirty="0">
                <a:solidFill>
                  <a:srgbClr val="002060"/>
                </a:solidFill>
              </a:rPr>
              <a:t>.</a:t>
            </a:r>
          </a:p>
          <a:p>
            <a:r>
              <a:rPr lang="ru-RU" dirty="0" err="1">
                <a:solidFill>
                  <a:srgbClr val="002060"/>
                </a:solidFill>
              </a:rPr>
              <a:t>Массанхьа</a:t>
            </a:r>
            <a:r>
              <a:rPr lang="ru-RU" dirty="0">
                <a:solidFill>
                  <a:srgbClr val="002060"/>
                </a:solidFill>
              </a:rPr>
              <a:t> а </a:t>
            </a:r>
            <a:r>
              <a:rPr lang="ru-RU" dirty="0" err="1">
                <a:solidFill>
                  <a:srgbClr val="002060"/>
                </a:solidFill>
              </a:rPr>
              <a:t>кхочу</a:t>
            </a:r>
            <a:r>
              <a:rPr lang="ru-RU" dirty="0">
                <a:solidFill>
                  <a:srgbClr val="002060"/>
                </a:solidFill>
              </a:rPr>
              <a:t> </a:t>
            </a:r>
            <a:r>
              <a:rPr lang="ru-RU" dirty="0" err="1">
                <a:solidFill>
                  <a:srgbClr val="002060"/>
                </a:solidFill>
              </a:rPr>
              <a:t>дош</a:t>
            </a:r>
            <a:r>
              <a:rPr lang="ru-RU" dirty="0">
                <a:solidFill>
                  <a:srgbClr val="002060"/>
                </a:solidFill>
              </a:rPr>
              <a:t>,</a:t>
            </a:r>
          </a:p>
          <a:p>
            <a:r>
              <a:rPr lang="ru-RU" dirty="0" err="1">
                <a:solidFill>
                  <a:srgbClr val="002060"/>
                </a:solidFill>
              </a:rPr>
              <a:t>Шеца</a:t>
            </a:r>
            <a:r>
              <a:rPr lang="ru-RU" dirty="0">
                <a:solidFill>
                  <a:srgbClr val="002060"/>
                </a:solidFill>
              </a:rPr>
              <a:t> стеган </a:t>
            </a:r>
            <a:r>
              <a:rPr lang="ru-RU" dirty="0" err="1">
                <a:solidFill>
                  <a:srgbClr val="002060"/>
                </a:solidFill>
              </a:rPr>
              <a:t>ойла</a:t>
            </a:r>
            <a:r>
              <a:rPr lang="ru-RU" dirty="0">
                <a:solidFill>
                  <a:srgbClr val="002060"/>
                </a:solidFill>
              </a:rPr>
              <a:t> </a:t>
            </a:r>
            <a:r>
              <a:rPr lang="ru-RU" dirty="0" err="1">
                <a:solidFill>
                  <a:srgbClr val="002060"/>
                </a:solidFill>
              </a:rPr>
              <a:t>хьош</a:t>
            </a:r>
            <a:r>
              <a:rPr lang="ru-RU" dirty="0">
                <a:solidFill>
                  <a:srgbClr val="002060"/>
                </a:solidFill>
              </a:rPr>
              <a:t>,</a:t>
            </a:r>
          </a:p>
          <a:p>
            <a:r>
              <a:rPr lang="ru-RU" dirty="0" err="1">
                <a:solidFill>
                  <a:srgbClr val="002060"/>
                </a:solidFill>
              </a:rPr>
              <a:t>Бойнарг</a:t>
            </a:r>
            <a:r>
              <a:rPr lang="ru-RU" dirty="0">
                <a:solidFill>
                  <a:srgbClr val="002060"/>
                </a:solidFill>
              </a:rPr>
              <a:t> </a:t>
            </a:r>
            <a:r>
              <a:rPr lang="ru-RU" dirty="0" err="1">
                <a:solidFill>
                  <a:srgbClr val="002060"/>
                </a:solidFill>
              </a:rPr>
              <a:t>нисбеш</a:t>
            </a:r>
            <a:r>
              <a:rPr lang="ru-RU" dirty="0">
                <a:solidFill>
                  <a:srgbClr val="002060"/>
                </a:solidFill>
              </a:rPr>
              <a:t>, я </a:t>
            </a:r>
            <a:r>
              <a:rPr lang="ru-RU" dirty="0" err="1">
                <a:solidFill>
                  <a:srgbClr val="002060"/>
                </a:solidFill>
              </a:rPr>
              <a:t>букъ</a:t>
            </a:r>
            <a:r>
              <a:rPr lang="ru-RU" dirty="0">
                <a:solidFill>
                  <a:srgbClr val="002060"/>
                </a:solidFill>
              </a:rPr>
              <a:t> бош</a:t>
            </a:r>
          </a:p>
          <a:p>
            <a:r>
              <a:rPr lang="ru-RU" dirty="0" err="1">
                <a:solidFill>
                  <a:srgbClr val="002060"/>
                </a:solidFill>
              </a:rPr>
              <a:t>Дашо</a:t>
            </a:r>
            <a:r>
              <a:rPr lang="ru-RU" dirty="0">
                <a:solidFill>
                  <a:srgbClr val="002060"/>
                </a:solidFill>
              </a:rPr>
              <a:t> – </a:t>
            </a:r>
            <a:r>
              <a:rPr lang="ru-RU" dirty="0" err="1">
                <a:solidFill>
                  <a:srgbClr val="002060"/>
                </a:solidFill>
              </a:rPr>
              <a:t>хазво</a:t>
            </a:r>
            <a:r>
              <a:rPr lang="ru-RU" dirty="0">
                <a:solidFill>
                  <a:srgbClr val="002060"/>
                </a:solidFill>
              </a:rPr>
              <a:t>.</a:t>
            </a:r>
          </a:p>
          <a:p>
            <a:r>
              <a:rPr lang="ru-RU" dirty="0" err="1">
                <a:solidFill>
                  <a:srgbClr val="002060"/>
                </a:solidFill>
              </a:rPr>
              <a:t>Дашо</a:t>
            </a:r>
            <a:r>
              <a:rPr lang="ru-RU" dirty="0">
                <a:solidFill>
                  <a:srgbClr val="002060"/>
                </a:solidFill>
              </a:rPr>
              <a:t> – </a:t>
            </a:r>
            <a:r>
              <a:rPr lang="ru-RU" dirty="0" err="1">
                <a:solidFill>
                  <a:srgbClr val="002060"/>
                </a:solidFill>
              </a:rPr>
              <a:t>вазво</a:t>
            </a:r>
            <a:r>
              <a:rPr lang="ru-RU" dirty="0">
                <a:solidFill>
                  <a:srgbClr val="002060"/>
                </a:solidFill>
              </a:rPr>
              <a:t>.</a:t>
            </a:r>
          </a:p>
          <a:p>
            <a:r>
              <a:rPr lang="ru-RU" dirty="0" err="1">
                <a:solidFill>
                  <a:srgbClr val="002060"/>
                </a:solidFill>
              </a:rPr>
              <a:t>Сий</a:t>
            </a:r>
            <a:r>
              <a:rPr lang="ru-RU" dirty="0">
                <a:solidFill>
                  <a:srgbClr val="002060"/>
                </a:solidFill>
              </a:rPr>
              <a:t> </a:t>
            </a:r>
            <a:r>
              <a:rPr lang="ru-RU" dirty="0" err="1">
                <a:solidFill>
                  <a:srgbClr val="002060"/>
                </a:solidFill>
              </a:rPr>
              <a:t>цо</a:t>
            </a:r>
            <a:r>
              <a:rPr lang="ru-RU" dirty="0">
                <a:solidFill>
                  <a:srgbClr val="002060"/>
                </a:solidFill>
              </a:rPr>
              <a:t> </a:t>
            </a:r>
            <a:r>
              <a:rPr lang="ru-RU" dirty="0" err="1">
                <a:solidFill>
                  <a:srgbClr val="002060"/>
                </a:solidFill>
              </a:rPr>
              <a:t>ойу</a:t>
            </a:r>
            <a:r>
              <a:rPr lang="ru-RU" dirty="0">
                <a:solidFill>
                  <a:srgbClr val="002060"/>
                </a:solidFill>
              </a:rPr>
              <a:t>.</a:t>
            </a:r>
          </a:p>
          <a:p>
            <a:r>
              <a:rPr lang="ru-RU" dirty="0" err="1">
                <a:solidFill>
                  <a:srgbClr val="002060"/>
                </a:solidFill>
              </a:rPr>
              <a:t>Сий</a:t>
            </a:r>
            <a:r>
              <a:rPr lang="ru-RU" dirty="0">
                <a:solidFill>
                  <a:srgbClr val="002060"/>
                </a:solidFill>
              </a:rPr>
              <a:t> </a:t>
            </a:r>
            <a:r>
              <a:rPr lang="ru-RU" dirty="0" err="1">
                <a:solidFill>
                  <a:srgbClr val="002060"/>
                </a:solidFill>
              </a:rPr>
              <a:t>цо</a:t>
            </a:r>
            <a:r>
              <a:rPr lang="ru-RU" dirty="0">
                <a:solidFill>
                  <a:srgbClr val="002060"/>
                </a:solidFill>
              </a:rPr>
              <a:t> </a:t>
            </a:r>
            <a:r>
              <a:rPr lang="ru-RU" dirty="0" err="1">
                <a:solidFill>
                  <a:srgbClr val="002060"/>
                </a:solidFill>
              </a:rPr>
              <a:t>дойу</a:t>
            </a:r>
            <a:r>
              <a:rPr lang="ru-RU" dirty="0">
                <a:solidFill>
                  <a:srgbClr val="002060"/>
                </a:solidFill>
              </a:rPr>
              <a:t>.</a:t>
            </a:r>
          </a:p>
          <a:p>
            <a:r>
              <a:rPr lang="ru-RU" dirty="0" err="1">
                <a:solidFill>
                  <a:srgbClr val="002060"/>
                </a:solidFill>
              </a:rPr>
              <a:t>Бекх</a:t>
            </a:r>
            <a:r>
              <a:rPr lang="ru-RU" dirty="0">
                <a:solidFill>
                  <a:srgbClr val="002060"/>
                </a:solidFill>
              </a:rPr>
              <a:t> д</a:t>
            </a:r>
            <a:r>
              <a:rPr lang="en-US" dirty="0">
                <a:solidFill>
                  <a:srgbClr val="002060"/>
                </a:solidFill>
              </a:rPr>
              <a:t>I</a:t>
            </a:r>
            <a:r>
              <a:rPr lang="ru-RU" dirty="0" err="1">
                <a:solidFill>
                  <a:srgbClr val="002060"/>
                </a:solidFill>
              </a:rPr>
              <a:t>абоккху</a:t>
            </a:r>
            <a:r>
              <a:rPr lang="ru-RU" dirty="0">
                <a:solidFill>
                  <a:srgbClr val="002060"/>
                </a:solidFill>
              </a:rPr>
              <a:t>,</a:t>
            </a:r>
          </a:p>
          <a:p>
            <a:r>
              <a:rPr lang="ru-RU" dirty="0">
                <a:solidFill>
                  <a:srgbClr val="002060"/>
                </a:solidFill>
              </a:rPr>
              <a:t>Мел и </a:t>
            </a:r>
            <a:r>
              <a:rPr lang="ru-RU" dirty="0" err="1">
                <a:solidFill>
                  <a:srgbClr val="002060"/>
                </a:solidFill>
              </a:rPr>
              <a:t>боккха</a:t>
            </a:r>
            <a:endParaRPr lang="ru-RU" dirty="0">
              <a:solidFill>
                <a:srgbClr val="002060"/>
              </a:solidFill>
            </a:endParaRPr>
          </a:p>
          <a:p>
            <a:r>
              <a:rPr lang="ru-RU" dirty="0" err="1">
                <a:solidFill>
                  <a:srgbClr val="002060"/>
                </a:solidFill>
              </a:rPr>
              <a:t>Хиларх</a:t>
            </a:r>
            <a:r>
              <a:rPr lang="ru-RU" dirty="0">
                <a:solidFill>
                  <a:srgbClr val="002060"/>
                </a:solidFill>
              </a:rPr>
              <a:t>, т</a:t>
            </a:r>
            <a:r>
              <a:rPr lang="en-US" dirty="0">
                <a:solidFill>
                  <a:srgbClr val="002060"/>
                </a:solidFill>
              </a:rPr>
              <a:t>I</a:t>
            </a:r>
            <a:r>
              <a:rPr lang="ru-RU" dirty="0">
                <a:solidFill>
                  <a:srgbClr val="002060"/>
                </a:solidFill>
              </a:rPr>
              <a:t>ера,</a:t>
            </a:r>
          </a:p>
          <a:p>
            <a:r>
              <a:rPr lang="ru-RU" dirty="0" err="1">
                <a:solidFill>
                  <a:srgbClr val="002060"/>
                </a:solidFill>
              </a:rPr>
              <a:t>Дашо</a:t>
            </a:r>
            <a:r>
              <a:rPr lang="ru-RU" dirty="0">
                <a:solidFill>
                  <a:srgbClr val="002060"/>
                </a:solidFill>
              </a:rPr>
              <a:t> </a:t>
            </a:r>
            <a:r>
              <a:rPr lang="ru-RU" dirty="0" err="1">
                <a:solidFill>
                  <a:srgbClr val="002060"/>
                </a:solidFill>
              </a:rPr>
              <a:t>войу</a:t>
            </a:r>
            <a:r>
              <a:rPr lang="ru-RU" dirty="0">
                <a:solidFill>
                  <a:srgbClr val="002060"/>
                </a:solidFill>
              </a:rPr>
              <a:t>,</a:t>
            </a:r>
          </a:p>
          <a:p>
            <a:r>
              <a:rPr lang="ru-RU" dirty="0">
                <a:solidFill>
                  <a:srgbClr val="002060"/>
                </a:solidFill>
              </a:rPr>
              <a:t>Лар а </a:t>
            </a:r>
            <a:r>
              <a:rPr lang="ru-RU" dirty="0" err="1">
                <a:solidFill>
                  <a:srgbClr val="002060"/>
                </a:solidFill>
              </a:rPr>
              <a:t>йойуш</a:t>
            </a:r>
            <a:r>
              <a:rPr lang="ru-RU" dirty="0">
                <a:solidFill>
                  <a:srgbClr val="002060"/>
                </a:solidFill>
              </a:rPr>
              <a:t>,</a:t>
            </a:r>
          </a:p>
          <a:p>
            <a:r>
              <a:rPr lang="ru-RU" dirty="0" err="1">
                <a:solidFill>
                  <a:srgbClr val="002060"/>
                </a:solidFill>
              </a:rPr>
              <a:t>Дуьнент</a:t>
            </a:r>
            <a:r>
              <a:rPr lang="en-US" dirty="0">
                <a:solidFill>
                  <a:srgbClr val="002060"/>
                </a:solidFill>
              </a:rPr>
              <a:t>I</a:t>
            </a:r>
            <a:r>
              <a:rPr lang="ru-RU" dirty="0">
                <a:solidFill>
                  <a:srgbClr val="002060"/>
                </a:solidFill>
              </a:rPr>
              <a:t>ера.</a:t>
            </a:r>
          </a:p>
          <a:p>
            <a:r>
              <a:rPr lang="ru-RU" dirty="0">
                <a:solidFill>
                  <a:srgbClr val="002060"/>
                </a:solidFill>
              </a:rPr>
              <a:t>Ц</a:t>
            </a:r>
            <a:r>
              <a:rPr lang="en-US" dirty="0">
                <a:solidFill>
                  <a:srgbClr val="002060"/>
                </a:solidFill>
              </a:rPr>
              <a:t>I</a:t>
            </a:r>
            <a:r>
              <a:rPr lang="ru-RU" dirty="0" err="1">
                <a:solidFill>
                  <a:srgbClr val="002060"/>
                </a:solidFill>
              </a:rPr>
              <a:t>арал</a:t>
            </a:r>
            <a:r>
              <a:rPr lang="ru-RU" dirty="0">
                <a:solidFill>
                  <a:srgbClr val="002060"/>
                </a:solidFill>
              </a:rPr>
              <a:t> </a:t>
            </a:r>
            <a:r>
              <a:rPr lang="ru-RU" dirty="0" err="1">
                <a:solidFill>
                  <a:srgbClr val="002060"/>
                </a:solidFill>
              </a:rPr>
              <a:t>довха</a:t>
            </a:r>
            <a:r>
              <a:rPr lang="ru-RU" dirty="0">
                <a:solidFill>
                  <a:srgbClr val="002060"/>
                </a:solidFill>
              </a:rPr>
              <a:t> – </a:t>
            </a:r>
            <a:r>
              <a:rPr lang="ru-RU" dirty="0" err="1">
                <a:solidFill>
                  <a:srgbClr val="002060"/>
                </a:solidFill>
              </a:rPr>
              <a:t>дош</a:t>
            </a:r>
            <a:r>
              <a:rPr lang="ru-RU" dirty="0">
                <a:solidFill>
                  <a:srgbClr val="002060"/>
                </a:solidFill>
              </a:rPr>
              <a:t> </a:t>
            </a:r>
            <a:r>
              <a:rPr lang="ru-RU" dirty="0" err="1">
                <a:solidFill>
                  <a:srgbClr val="002060"/>
                </a:solidFill>
              </a:rPr>
              <a:t>ду</a:t>
            </a:r>
            <a:r>
              <a:rPr lang="ru-RU" dirty="0">
                <a:solidFill>
                  <a:srgbClr val="002060"/>
                </a:solidFill>
              </a:rPr>
              <a:t>,</a:t>
            </a:r>
          </a:p>
          <a:p>
            <a:r>
              <a:rPr lang="ru-RU" dirty="0">
                <a:solidFill>
                  <a:srgbClr val="002060"/>
                </a:solidFill>
              </a:rPr>
              <a:t>Шал а </a:t>
            </a:r>
            <a:r>
              <a:rPr lang="ru-RU" dirty="0" err="1">
                <a:solidFill>
                  <a:srgbClr val="002060"/>
                </a:solidFill>
              </a:rPr>
              <a:t>шийла</a:t>
            </a:r>
            <a:r>
              <a:rPr lang="ru-RU" dirty="0">
                <a:solidFill>
                  <a:srgbClr val="002060"/>
                </a:solidFill>
              </a:rPr>
              <a:t> – </a:t>
            </a:r>
            <a:r>
              <a:rPr lang="ru-RU" dirty="0" err="1">
                <a:solidFill>
                  <a:srgbClr val="002060"/>
                </a:solidFill>
              </a:rPr>
              <a:t>дош</a:t>
            </a:r>
            <a:r>
              <a:rPr lang="ru-RU" dirty="0">
                <a:solidFill>
                  <a:srgbClr val="002060"/>
                </a:solidFill>
              </a:rPr>
              <a:t> </a:t>
            </a:r>
            <a:r>
              <a:rPr lang="ru-RU" dirty="0" err="1">
                <a:solidFill>
                  <a:srgbClr val="002060"/>
                </a:solidFill>
              </a:rPr>
              <a:t>ду</a:t>
            </a:r>
            <a:r>
              <a:rPr lang="ru-RU" dirty="0">
                <a:solidFill>
                  <a:srgbClr val="002060"/>
                </a:solidFill>
              </a:rPr>
              <a:t>,</a:t>
            </a:r>
          </a:p>
          <a:p>
            <a:r>
              <a:rPr lang="ru-RU" dirty="0" err="1">
                <a:solidFill>
                  <a:srgbClr val="002060"/>
                </a:solidFill>
              </a:rPr>
              <a:t>Дош</a:t>
            </a:r>
            <a:r>
              <a:rPr lang="ru-RU" dirty="0">
                <a:solidFill>
                  <a:srgbClr val="002060"/>
                </a:solidFill>
              </a:rPr>
              <a:t> </a:t>
            </a:r>
            <a:r>
              <a:rPr lang="ru-RU" dirty="0" err="1">
                <a:solidFill>
                  <a:srgbClr val="002060"/>
                </a:solidFill>
              </a:rPr>
              <a:t>допург</a:t>
            </a:r>
            <a:r>
              <a:rPr lang="ru-RU" dirty="0">
                <a:solidFill>
                  <a:srgbClr val="002060"/>
                </a:solidFill>
              </a:rPr>
              <a:t> — </a:t>
            </a:r>
            <a:r>
              <a:rPr lang="ru-RU" dirty="0" err="1">
                <a:solidFill>
                  <a:srgbClr val="002060"/>
                </a:solidFill>
              </a:rPr>
              <a:t>дош</a:t>
            </a:r>
            <a:r>
              <a:rPr lang="ru-RU" dirty="0">
                <a:solidFill>
                  <a:srgbClr val="002060"/>
                </a:solidFill>
              </a:rPr>
              <a:t> </a:t>
            </a:r>
            <a:r>
              <a:rPr lang="ru-RU" dirty="0" err="1">
                <a:solidFill>
                  <a:srgbClr val="002060"/>
                </a:solidFill>
              </a:rPr>
              <a:t>дац</a:t>
            </a:r>
            <a:r>
              <a:rPr lang="ru-RU" dirty="0">
                <a:solidFill>
                  <a:srgbClr val="002060"/>
                </a:solidFill>
              </a:rPr>
              <a:t>,</a:t>
            </a:r>
          </a:p>
          <a:p>
            <a:r>
              <a:rPr lang="ru-RU" dirty="0" err="1">
                <a:solidFill>
                  <a:srgbClr val="002060"/>
                </a:solidFill>
              </a:rPr>
              <a:t>Дашал</a:t>
            </a:r>
            <a:r>
              <a:rPr lang="ru-RU" dirty="0">
                <a:solidFill>
                  <a:srgbClr val="002060"/>
                </a:solidFill>
              </a:rPr>
              <a:t> </a:t>
            </a:r>
            <a:r>
              <a:rPr lang="ru-RU" dirty="0" err="1">
                <a:solidFill>
                  <a:srgbClr val="002060"/>
                </a:solidFill>
              </a:rPr>
              <a:t>доккха</a:t>
            </a:r>
            <a:r>
              <a:rPr lang="ru-RU" dirty="0">
                <a:solidFill>
                  <a:srgbClr val="002060"/>
                </a:solidFill>
              </a:rPr>
              <a:t> д</a:t>
            </a:r>
            <a:r>
              <a:rPr lang="en-US" dirty="0">
                <a:solidFill>
                  <a:srgbClr val="002060"/>
                </a:solidFill>
              </a:rPr>
              <a:t>I</a:t>
            </a:r>
            <a:r>
              <a:rPr lang="ru-RU" dirty="0" err="1">
                <a:solidFill>
                  <a:srgbClr val="002060"/>
                </a:solidFill>
              </a:rPr>
              <a:t>овш</a:t>
            </a:r>
            <a:r>
              <a:rPr lang="ru-RU" dirty="0">
                <a:solidFill>
                  <a:srgbClr val="002060"/>
                </a:solidFill>
              </a:rPr>
              <a:t> </a:t>
            </a:r>
            <a:r>
              <a:rPr lang="ru-RU" dirty="0" err="1">
                <a:solidFill>
                  <a:srgbClr val="002060"/>
                </a:solidFill>
              </a:rPr>
              <a:t>дац</a:t>
            </a:r>
            <a:r>
              <a:rPr lang="ru-RU" dirty="0">
                <a:solidFill>
                  <a:srgbClr val="002060"/>
                </a:solidFill>
              </a:rPr>
              <a:t>,</a:t>
            </a:r>
          </a:p>
          <a:p>
            <a:r>
              <a:rPr lang="ru-RU" dirty="0">
                <a:solidFill>
                  <a:srgbClr val="002060"/>
                </a:solidFill>
              </a:rPr>
              <a:t>Мазал </a:t>
            </a:r>
            <a:r>
              <a:rPr lang="ru-RU" dirty="0" err="1">
                <a:solidFill>
                  <a:srgbClr val="002060"/>
                </a:solidFill>
              </a:rPr>
              <a:t>мерза</a:t>
            </a:r>
            <a:r>
              <a:rPr lang="ru-RU" dirty="0">
                <a:solidFill>
                  <a:srgbClr val="002060"/>
                </a:solidFill>
              </a:rPr>
              <a:t> — </a:t>
            </a:r>
            <a:r>
              <a:rPr lang="ru-RU" dirty="0" err="1">
                <a:solidFill>
                  <a:srgbClr val="002060"/>
                </a:solidFill>
              </a:rPr>
              <a:t>дош</a:t>
            </a:r>
            <a:r>
              <a:rPr lang="ru-RU" dirty="0">
                <a:solidFill>
                  <a:srgbClr val="002060"/>
                </a:solidFill>
              </a:rPr>
              <a:t> </a:t>
            </a:r>
            <a:r>
              <a:rPr lang="ru-RU" dirty="0" err="1">
                <a:solidFill>
                  <a:srgbClr val="002060"/>
                </a:solidFill>
              </a:rPr>
              <a:t>ду</a:t>
            </a:r>
            <a:r>
              <a:rPr lang="ru-RU" dirty="0">
                <a:solidFill>
                  <a:srgbClr val="002060"/>
                </a:solidFill>
              </a:rPr>
              <a:t>. </a:t>
            </a:r>
          </a:p>
        </p:txBody>
      </p:sp>
    </p:spTree>
    <p:extLst>
      <p:ext uri="{BB962C8B-B14F-4D97-AF65-F5344CB8AC3E}">
        <p14:creationId xmlns:p14="http://schemas.microsoft.com/office/powerpoint/2010/main" val="30976260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34999DAD-BFA1-4245-B75D-D54B61966A59}"/>
              </a:ext>
            </a:extLst>
          </p:cNvPr>
          <p:cNvSpPr/>
          <p:nvPr/>
        </p:nvSpPr>
        <p:spPr>
          <a:xfrm>
            <a:off x="3651443" y="454165"/>
            <a:ext cx="6096000" cy="2554545"/>
          </a:xfrm>
          <a:prstGeom prst="rect">
            <a:avLst/>
          </a:prstGeom>
        </p:spPr>
        <p:txBody>
          <a:bodyPr>
            <a:spAutoFit/>
          </a:bodyPr>
          <a:lstStyle/>
          <a:p>
            <a:r>
              <a:rPr lang="ru-RU" sz="3200" dirty="0">
                <a:solidFill>
                  <a:srgbClr val="002060"/>
                </a:solidFill>
                <a:latin typeface="Times New Roman" panose="02020603050405020304" pitchFamily="18" charset="0"/>
                <a:cs typeface="Times New Roman" panose="02020603050405020304" pitchFamily="18" charset="0"/>
              </a:rPr>
              <a:t>Ц</a:t>
            </a:r>
            <a:r>
              <a:rPr lang="en-US" sz="3200" dirty="0">
                <a:solidFill>
                  <a:srgbClr val="002060"/>
                </a:solidFill>
                <a:latin typeface="Times New Roman" panose="02020603050405020304" pitchFamily="18" charset="0"/>
                <a:cs typeface="Times New Roman" panose="02020603050405020304" pitchFamily="18" charset="0"/>
              </a:rPr>
              <a:t>I</a:t>
            </a:r>
            <a:r>
              <a:rPr lang="ru-RU" sz="3200" dirty="0" err="1">
                <a:solidFill>
                  <a:srgbClr val="002060"/>
                </a:solidFill>
                <a:latin typeface="Times New Roman" panose="02020603050405020304" pitchFamily="18" charset="0"/>
                <a:cs typeface="Times New Roman" panose="02020603050405020304" pitchFamily="18" charset="0"/>
              </a:rPr>
              <a:t>арал</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довха</a:t>
            </a:r>
            <a:r>
              <a:rPr lang="ru-RU" sz="3200" dirty="0">
                <a:solidFill>
                  <a:srgbClr val="002060"/>
                </a:solidFill>
                <a:latin typeface="Times New Roman" panose="02020603050405020304" pitchFamily="18" charset="0"/>
                <a:cs typeface="Times New Roman" panose="02020603050405020304" pitchFamily="18" charset="0"/>
              </a:rPr>
              <a:t> — </a:t>
            </a:r>
            <a:r>
              <a:rPr lang="ru-RU" sz="3200" dirty="0" err="1">
                <a:solidFill>
                  <a:srgbClr val="002060"/>
                </a:solidFill>
                <a:latin typeface="Times New Roman" panose="02020603050405020304" pitchFamily="18" charset="0"/>
                <a:cs typeface="Times New Roman" panose="02020603050405020304" pitchFamily="18" charset="0"/>
              </a:rPr>
              <a:t>дош</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ду</a:t>
            </a:r>
            <a:r>
              <a:rPr lang="ru-RU" sz="3200" dirty="0">
                <a:solidFill>
                  <a:srgbClr val="002060"/>
                </a:solidFill>
                <a:latin typeface="Times New Roman" panose="02020603050405020304" pitchFamily="18" charset="0"/>
                <a:cs typeface="Times New Roman" panose="02020603050405020304" pitchFamily="18" charset="0"/>
              </a:rPr>
              <a:t>,</a:t>
            </a:r>
          </a:p>
          <a:p>
            <a:r>
              <a:rPr lang="ru-RU" sz="3200" dirty="0">
                <a:solidFill>
                  <a:srgbClr val="002060"/>
                </a:solidFill>
                <a:latin typeface="Times New Roman" panose="02020603050405020304" pitchFamily="18" charset="0"/>
                <a:cs typeface="Times New Roman" panose="02020603050405020304" pitchFamily="18" charset="0"/>
              </a:rPr>
              <a:t>Шал а </a:t>
            </a:r>
            <a:r>
              <a:rPr lang="ru-RU" sz="3200" dirty="0" err="1">
                <a:solidFill>
                  <a:srgbClr val="002060"/>
                </a:solidFill>
                <a:latin typeface="Times New Roman" panose="02020603050405020304" pitchFamily="18" charset="0"/>
                <a:cs typeface="Times New Roman" panose="02020603050405020304" pitchFamily="18" charset="0"/>
              </a:rPr>
              <a:t>шийла</a:t>
            </a:r>
            <a:r>
              <a:rPr lang="ru-RU" sz="3200" dirty="0">
                <a:solidFill>
                  <a:srgbClr val="002060"/>
                </a:solidFill>
                <a:latin typeface="Times New Roman" panose="02020603050405020304" pitchFamily="18" charset="0"/>
                <a:cs typeface="Times New Roman" panose="02020603050405020304" pitchFamily="18" charset="0"/>
              </a:rPr>
              <a:t> — </a:t>
            </a:r>
            <a:r>
              <a:rPr lang="ru-RU" sz="3200" dirty="0" err="1">
                <a:solidFill>
                  <a:srgbClr val="002060"/>
                </a:solidFill>
                <a:latin typeface="Times New Roman" panose="02020603050405020304" pitchFamily="18" charset="0"/>
                <a:cs typeface="Times New Roman" panose="02020603050405020304" pitchFamily="18" charset="0"/>
              </a:rPr>
              <a:t>дош</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ду</a:t>
            </a:r>
            <a:r>
              <a:rPr lang="ru-RU" sz="3200" dirty="0">
                <a:solidFill>
                  <a:srgbClr val="002060"/>
                </a:solidFill>
                <a:latin typeface="Times New Roman" panose="02020603050405020304" pitchFamily="18" charset="0"/>
                <a:cs typeface="Times New Roman" panose="02020603050405020304" pitchFamily="18" charset="0"/>
              </a:rPr>
              <a:t>,</a:t>
            </a:r>
          </a:p>
          <a:p>
            <a:r>
              <a:rPr lang="ru-RU" sz="3200" dirty="0" err="1">
                <a:solidFill>
                  <a:srgbClr val="002060"/>
                </a:solidFill>
                <a:latin typeface="Times New Roman" panose="02020603050405020304" pitchFamily="18" charset="0"/>
                <a:cs typeface="Times New Roman" panose="02020603050405020304" pitchFamily="18" charset="0"/>
              </a:rPr>
              <a:t>Дош</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доцург</a:t>
            </a:r>
            <a:r>
              <a:rPr lang="ru-RU" sz="3200" dirty="0">
                <a:solidFill>
                  <a:srgbClr val="002060"/>
                </a:solidFill>
                <a:latin typeface="Times New Roman" panose="02020603050405020304" pitchFamily="18" charset="0"/>
                <a:cs typeface="Times New Roman" panose="02020603050405020304" pitchFamily="18" charset="0"/>
              </a:rPr>
              <a:t> — </a:t>
            </a:r>
            <a:r>
              <a:rPr lang="ru-RU" sz="3200" dirty="0" err="1">
                <a:solidFill>
                  <a:srgbClr val="002060"/>
                </a:solidFill>
                <a:latin typeface="Times New Roman" panose="02020603050405020304" pitchFamily="18" charset="0"/>
                <a:cs typeface="Times New Roman" panose="02020603050405020304" pitchFamily="18" charset="0"/>
              </a:rPr>
              <a:t>дош</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дац</a:t>
            </a:r>
            <a:r>
              <a:rPr lang="ru-RU" sz="3200" dirty="0">
                <a:solidFill>
                  <a:srgbClr val="002060"/>
                </a:solidFill>
                <a:latin typeface="Times New Roman" panose="02020603050405020304" pitchFamily="18" charset="0"/>
                <a:cs typeface="Times New Roman" panose="02020603050405020304" pitchFamily="18" charset="0"/>
              </a:rPr>
              <a:t>.</a:t>
            </a:r>
          </a:p>
          <a:p>
            <a:r>
              <a:rPr lang="ru-RU" sz="3200" dirty="0">
                <a:solidFill>
                  <a:srgbClr val="002060"/>
                </a:solidFill>
                <a:latin typeface="Times New Roman" panose="02020603050405020304" pitchFamily="18" charset="0"/>
                <a:cs typeface="Times New Roman" panose="02020603050405020304" pitchFamily="18" charset="0"/>
              </a:rPr>
              <a:t> Мазал </a:t>
            </a:r>
            <a:r>
              <a:rPr lang="ru-RU" sz="3200" dirty="0" err="1">
                <a:solidFill>
                  <a:srgbClr val="002060"/>
                </a:solidFill>
                <a:latin typeface="Times New Roman" panose="02020603050405020304" pitchFamily="18" charset="0"/>
                <a:cs typeface="Times New Roman" panose="02020603050405020304" pitchFamily="18" charset="0"/>
              </a:rPr>
              <a:t>мерза</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дош</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ду</a:t>
            </a:r>
            <a:r>
              <a:rPr lang="ru-RU" sz="3200" dirty="0">
                <a:solidFill>
                  <a:srgbClr val="002060"/>
                </a:solidFill>
                <a:latin typeface="Times New Roman" panose="02020603050405020304" pitchFamily="18" charset="0"/>
                <a:cs typeface="Times New Roman" panose="02020603050405020304" pitchFamily="18" charset="0"/>
              </a:rPr>
              <a:t> —</a:t>
            </a:r>
          </a:p>
          <a:p>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Дашал</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доккха</a:t>
            </a:r>
            <a:r>
              <a:rPr lang="ru-RU" sz="3200" dirty="0">
                <a:solidFill>
                  <a:srgbClr val="002060"/>
                </a:solidFill>
                <a:latin typeface="Times New Roman" panose="02020603050405020304" pitchFamily="18" charset="0"/>
                <a:cs typeface="Times New Roman" panose="02020603050405020304" pitchFamily="18" charset="0"/>
              </a:rPr>
              <a:t> д</a:t>
            </a:r>
            <a:r>
              <a:rPr lang="en-US" sz="3200" dirty="0">
                <a:solidFill>
                  <a:srgbClr val="002060"/>
                </a:solidFill>
                <a:latin typeface="Times New Roman" panose="02020603050405020304" pitchFamily="18" charset="0"/>
                <a:cs typeface="Times New Roman" panose="02020603050405020304" pitchFamily="18" charset="0"/>
              </a:rPr>
              <a:t>I</a:t>
            </a:r>
            <a:r>
              <a:rPr lang="ru-RU" sz="3200" dirty="0" err="1">
                <a:solidFill>
                  <a:srgbClr val="002060"/>
                </a:solidFill>
                <a:latin typeface="Times New Roman" panose="02020603050405020304" pitchFamily="18" charset="0"/>
                <a:cs typeface="Times New Roman" panose="02020603050405020304" pitchFamily="18" charset="0"/>
              </a:rPr>
              <a:t>овш</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дац</a:t>
            </a:r>
            <a:r>
              <a:rPr lang="ru-RU" sz="3200" dirty="0">
                <a:solidFill>
                  <a:srgbClr val="002060"/>
                </a:solidFill>
                <a:latin typeface="Times New Roman" panose="02020603050405020304" pitchFamily="18" charset="0"/>
                <a:cs typeface="Times New Roman" panose="02020603050405020304" pitchFamily="18" charset="0"/>
              </a:rPr>
              <a:t>.</a:t>
            </a:r>
          </a:p>
        </p:txBody>
      </p:sp>
      <p:sp>
        <p:nvSpPr>
          <p:cNvPr id="5" name="Прямоугольник 4">
            <a:extLst>
              <a:ext uri="{FF2B5EF4-FFF2-40B4-BE49-F238E27FC236}">
                <a16:creationId xmlns:a16="http://schemas.microsoft.com/office/drawing/2014/main" id="{DFC90E27-DAE3-40DF-9D7A-89A0FAD8473A}"/>
              </a:ext>
            </a:extLst>
          </p:cNvPr>
          <p:cNvSpPr/>
          <p:nvPr/>
        </p:nvSpPr>
        <p:spPr>
          <a:xfrm>
            <a:off x="685060" y="3008710"/>
            <a:ext cx="10821880" cy="3416320"/>
          </a:xfrm>
          <a:prstGeom prst="rect">
            <a:avLst/>
          </a:prstGeom>
        </p:spPr>
        <p:txBody>
          <a:bodyPr wrap="square">
            <a:spAutoFit/>
          </a:bodyPr>
          <a:lstStyle/>
          <a:p>
            <a:r>
              <a:rPr lang="ru-RU" sz="3600" dirty="0" err="1">
                <a:solidFill>
                  <a:srgbClr val="002060"/>
                </a:solidFill>
                <a:latin typeface="Times New Roman" panose="02020603050405020304" pitchFamily="18" charset="0"/>
                <a:cs typeface="Times New Roman" panose="02020603050405020304" pitchFamily="18" charset="0"/>
              </a:rPr>
              <a:t>Мерзачу</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дашо</a:t>
            </a:r>
            <a:r>
              <a:rPr lang="ru-RU" sz="3600" dirty="0">
                <a:solidFill>
                  <a:srgbClr val="002060"/>
                </a:solidFill>
                <a:latin typeface="Times New Roman" panose="02020603050405020304" pitchFamily="18" charset="0"/>
                <a:cs typeface="Times New Roman" panose="02020603050405020304" pitchFamily="18" charset="0"/>
              </a:rPr>
              <a:t> дог </a:t>
            </a:r>
            <a:r>
              <a:rPr lang="ru-RU" sz="3600" dirty="0" err="1">
                <a:solidFill>
                  <a:srgbClr val="002060"/>
                </a:solidFill>
                <a:latin typeface="Times New Roman" panose="02020603050405020304" pitchFamily="18" charset="0"/>
                <a:cs typeface="Times New Roman" panose="02020603050405020304" pitchFamily="18" charset="0"/>
              </a:rPr>
              <a:t>хьастахь</a:t>
            </a:r>
            <a:r>
              <a:rPr lang="ru-RU" sz="3600" dirty="0">
                <a:solidFill>
                  <a:srgbClr val="002060"/>
                </a:solidFill>
                <a:latin typeface="Times New Roman" panose="02020603050405020304" pitchFamily="18" charset="0"/>
                <a:cs typeface="Times New Roman" panose="02020603050405020304" pitchFamily="18" charset="0"/>
              </a:rPr>
              <a:t> а, </a:t>
            </a:r>
            <a:r>
              <a:rPr lang="ru-RU" sz="3600" dirty="0" err="1">
                <a:solidFill>
                  <a:srgbClr val="002060"/>
                </a:solidFill>
                <a:latin typeface="Times New Roman" panose="02020603050405020304" pitchFamily="18" charset="0"/>
                <a:cs typeface="Times New Roman" panose="02020603050405020304" pitchFamily="18" charset="0"/>
              </a:rPr>
              <a:t>къаьхьа</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дош</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ма</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аьллехь</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хьан</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синах</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хьаьрча</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халхетар</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сингаттам</a:t>
            </a:r>
            <a:r>
              <a:rPr lang="ru-RU" sz="3600" dirty="0">
                <a:solidFill>
                  <a:srgbClr val="002060"/>
                </a:solidFill>
                <a:latin typeface="Times New Roman" panose="02020603050405020304" pitchFamily="18" charset="0"/>
                <a:cs typeface="Times New Roman" panose="02020603050405020304" pitchFamily="18" charset="0"/>
              </a:rPr>
              <a:t> - "д</a:t>
            </a:r>
            <a:r>
              <a:rPr lang="en-US" sz="3600" dirty="0">
                <a:solidFill>
                  <a:srgbClr val="002060"/>
                </a:solidFill>
                <a:latin typeface="Times New Roman" panose="02020603050405020304" pitchFamily="18" charset="0"/>
                <a:cs typeface="Times New Roman" panose="02020603050405020304" pitchFamily="18" charset="0"/>
              </a:rPr>
              <a:t>I</a:t>
            </a:r>
            <a:r>
              <a:rPr lang="ru-RU" sz="3600" dirty="0" err="1">
                <a:solidFill>
                  <a:srgbClr val="002060"/>
                </a:solidFill>
                <a:latin typeface="Times New Roman" panose="02020603050405020304" pitchFamily="18" charset="0"/>
                <a:cs typeface="Times New Roman" panose="02020603050405020304" pitchFamily="18" charset="0"/>
              </a:rPr>
              <a:t>овш</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ду</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боху</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цо</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хьалхара</a:t>
            </a:r>
            <a:r>
              <a:rPr lang="ru-RU" sz="3600" dirty="0">
                <a:solidFill>
                  <a:srgbClr val="002060"/>
                </a:solidFill>
                <a:latin typeface="Times New Roman" panose="02020603050405020304" pitchFamily="18" charset="0"/>
                <a:cs typeface="Times New Roman" panose="02020603050405020304" pitchFamily="18" charset="0"/>
              </a:rPr>
              <a:t> мог</a:t>
            </a:r>
            <a:r>
              <a:rPr lang="en-US" sz="3600" dirty="0">
                <a:solidFill>
                  <a:srgbClr val="002060"/>
                </a:solidFill>
                <a:latin typeface="Times New Roman" panose="02020603050405020304" pitchFamily="18" charset="0"/>
                <a:cs typeface="Times New Roman" panose="02020603050405020304" pitchFamily="18" charset="0"/>
              </a:rPr>
              <a:t>I</a:t>
            </a:r>
            <a:r>
              <a:rPr lang="ru-RU" sz="3600" dirty="0" err="1">
                <a:solidFill>
                  <a:srgbClr val="002060"/>
                </a:solidFill>
                <a:latin typeface="Times New Roman" panose="02020603050405020304" pitchFamily="18" charset="0"/>
                <a:cs typeface="Times New Roman" panose="02020603050405020304" pitchFamily="18" charset="0"/>
              </a:rPr>
              <a:t>анашкахь</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Иштта</a:t>
            </a:r>
            <a:r>
              <a:rPr lang="ru-RU" sz="3600" dirty="0">
                <a:solidFill>
                  <a:srgbClr val="002060"/>
                </a:solidFill>
                <a:latin typeface="Times New Roman" panose="02020603050405020304" pitchFamily="18" charset="0"/>
                <a:cs typeface="Times New Roman" panose="02020603050405020304" pitchFamily="18" charset="0"/>
              </a:rPr>
              <a:t> дусту </a:t>
            </a:r>
            <a:r>
              <a:rPr lang="ru-RU" sz="3600" dirty="0" err="1">
                <a:solidFill>
                  <a:srgbClr val="002060"/>
                </a:solidFill>
                <a:latin typeface="Times New Roman" panose="02020603050405020304" pitchFamily="18" charset="0"/>
                <a:cs typeface="Times New Roman" panose="02020603050405020304" pitchFamily="18" charset="0"/>
              </a:rPr>
              <a:t>цо</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дош</a:t>
            </a:r>
            <a:r>
              <a:rPr lang="ru-RU" sz="3600" dirty="0">
                <a:solidFill>
                  <a:srgbClr val="002060"/>
                </a:solidFill>
                <a:latin typeface="Times New Roman" panose="02020603050405020304" pitchFamily="18" charset="0"/>
                <a:cs typeface="Times New Roman" panose="02020603050405020304" pitchFamily="18" charset="0"/>
              </a:rPr>
              <a:t> ц</a:t>
            </a:r>
            <a:r>
              <a:rPr lang="en-US" sz="3600" dirty="0">
                <a:solidFill>
                  <a:srgbClr val="002060"/>
                </a:solidFill>
                <a:latin typeface="Times New Roman" panose="02020603050405020304" pitchFamily="18" charset="0"/>
                <a:cs typeface="Times New Roman" panose="02020603050405020304" pitchFamily="18" charset="0"/>
              </a:rPr>
              <a:t>I</a:t>
            </a:r>
            <a:r>
              <a:rPr lang="ru-RU" sz="3600" dirty="0" err="1">
                <a:solidFill>
                  <a:srgbClr val="002060"/>
                </a:solidFill>
                <a:latin typeface="Times New Roman" panose="02020603050405020304" pitchFamily="18" charset="0"/>
                <a:cs typeface="Times New Roman" panose="02020603050405020304" pitchFamily="18" charset="0"/>
              </a:rPr>
              <a:t>еран</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йовхонца</a:t>
            </a:r>
            <a:r>
              <a:rPr lang="ru-RU" sz="3600" dirty="0">
                <a:solidFill>
                  <a:srgbClr val="002060"/>
                </a:solidFill>
                <a:latin typeface="Times New Roman" panose="02020603050405020304" pitchFamily="18" charset="0"/>
                <a:cs typeface="Times New Roman" panose="02020603050405020304" pitchFamily="18" charset="0"/>
              </a:rPr>
              <a:t> а, </a:t>
            </a:r>
            <a:r>
              <a:rPr lang="ru-RU" sz="3600" dirty="0" err="1">
                <a:solidFill>
                  <a:srgbClr val="002060"/>
                </a:solidFill>
                <a:latin typeface="Times New Roman" panose="02020603050405020304" pitchFamily="18" charset="0"/>
                <a:cs typeface="Times New Roman" panose="02020603050405020304" pitchFamily="18" charset="0"/>
              </a:rPr>
              <a:t>шанан</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шелонца</a:t>
            </a:r>
            <a:r>
              <a:rPr lang="ru-RU" sz="3600" dirty="0">
                <a:solidFill>
                  <a:srgbClr val="002060"/>
                </a:solidFill>
                <a:latin typeface="Times New Roman" panose="02020603050405020304" pitchFamily="18" charset="0"/>
                <a:cs typeface="Times New Roman" panose="02020603050405020304" pitchFamily="18" charset="0"/>
              </a:rPr>
              <a:t> а, х</a:t>
            </a:r>
            <a:r>
              <a:rPr lang="en-US" sz="3600" dirty="0">
                <a:solidFill>
                  <a:srgbClr val="002060"/>
                </a:solidFill>
                <a:latin typeface="Times New Roman" panose="02020603050405020304" pitchFamily="18" charset="0"/>
                <a:cs typeface="Times New Roman" panose="02020603050405020304" pitchFamily="18" charset="0"/>
              </a:rPr>
              <a:t>I</a:t>
            </a:r>
            <a:r>
              <a:rPr lang="ru-RU" sz="3600" dirty="0" err="1">
                <a:solidFill>
                  <a:srgbClr val="002060"/>
                </a:solidFill>
                <a:latin typeface="Times New Roman" panose="02020603050405020304" pitchFamily="18" charset="0"/>
                <a:cs typeface="Times New Roman" panose="02020603050405020304" pitchFamily="18" charset="0"/>
              </a:rPr>
              <a:t>унда</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аьлча</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дош</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ду</a:t>
            </a:r>
            <a:r>
              <a:rPr lang="ru-RU" sz="3600" dirty="0">
                <a:solidFill>
                  <a:srgbClr val="002060"/>
                </a:solidFill>
                <a:latin typeface="Times New Roman" panose="02020603050405020304" pitchFamily="18" charset="0"/>
                <a:cs typeface="Times New Roman" panose="02020603050405020304" pitchFamily="18" charset="0"/>
              </a:rPr>
              <a:t> и </a:t>
            </a:r>
            <a:r>
              <a:rPr lang="ru-RU" sz="3600" dirty="0" err="1">
                <a:solidFill>
                  <a:srgbClr val="002060"/>
                </a:solidFill>
                <a:latin typeface="Times New Roman" panose="02020603050405020304" pitchFamily="18" charset="0"/>
                <a:cs typeface="Times New Roman" panose="02020603050405020304" pitchFamily="18" charset="0"/>
              </a:rPr>
              <a:t>хьо</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вохван</a:t>
            </a:r>
            <a:r>
              <a:rPr lang="ru-RU" sz="3600" dirty="0">
                <a:solidFill>
                  <a:srgbClr val="002060"/>
                </a:solidFill>
                <a:latin typeface="Times New Roman" panose="02020603050405020304" pitchFamily="18" charset="0"/>
                <a:cs typeface="Times New Roman" panose="02020603050405020304" pitchFamily="18" charset="0"/>
              </a:rPr>
              <a:t> а, </a:t>
            </a:r>
            <a:r>
              <a:rPr lang="ru-RU" sz="3600" dirty="0" err="1">
                <a:solidFill>
                  <a:srgbClr val="002060"/>
                </a:solidFill>
                <a:latin typeface="Times New Roman" panose="02020603050405020304" pitchFamily="18" charset="0"/>
                <a:cs typeface="Times New Roman" panose="02020603050405020304" pitchFamily="18" charset="0"/>
              </a:rPr>
              <a:t>шелван</a:t>
            </a:r>
            <a:r>
              <a:rPr lang="ru-RU" sz="3600" dirty="0">
                <a:solidFill>
                  <a:srgbClr val="002060"/>
                </a:solidFill>
                <a:latin typeface="Times New Roman" panose="02020603050405020304" pitchFamily="18" charset="0"/>
                <a:cs typeface="Times New Roman" panose="02020603050405020304" pitchFamily="18" charset="0"/>
              </a:rPr>
              <a:t> а </a:t>
            </a:r>
            <a:r>
              <a:rPr lang="ru-RU" sz="3600" dirty="0" err="1">
                <a:solidFill>
                  <a:srgbClr val="002060"/>
                </a:solidFill>
                <a:latin typeface="Times New Roman" panose="02020603050405020304" pitchFamily="18" charset="0"/>
                <a:cs typeface="Times New Roman" panose="02020603050405020304" pitchFamily="18" charset="0"/>
              </a:rPr>
              <a:t>йиш</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йолуш</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ницкъ</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болуш</a:t>
            </a:r>
            <a:r>
              <a:rPr lang="ru-RU" sz="3600" dirty="0">
                <a:solidFill>
                  <a:srgbClr val="00206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3249013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A428A3A-0265-4A7C-9B78-8CB5FF4D5A61}"/>
              </a:ext>
            </a:extLst>
          </p:cNvPr>
          <p:cNvSpPr>
            <a:spLocks noGrp="1"/>
          </p:cNvSpPr>
          <p:nvPr>
            <p:ph type="title"/>
          </p:nvPr>
        </p:nvSpPr>
        <p:spPr>
          <a:xfrm>
            <a:off x="2429433" y="1290859"/>
            <a:ext cx="3838202" cy="1325563"/>
          </a:xfrm>
        </p:spPr>
        <p:txBody>
          <a:bodyPr>
            <a:noAutofit/>
          </a:bodyPr>
          <a:lstStyle/>
          <a:p>
            <a:r>
              <a:rPr lang="ru-RU" sz="3600" dirty="0" err="1">
                <a:solidFill>
                  <a:srgbClr val="002060"/>
                </a:solidFill>
                <a:latin typeface="Times New Roman" panose="02020603050405020304" pitchFamily="18" charset="0"/>
                <a:cs typeface="Times New Roman" panose="02020603050405020304" pitchFamily="18" charset="0"/>
              </a:rPr>
              <a:t>Доьдий</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дашо</a:t>
            </a:r>
            <a:br>
              <a:rPr lang="ru-RU" sz="3600" dirty="0">
                <a:solidFill>
                  <a:srgbClr val="002060"/>
                </a:solidFill>
                <a:latin typeface="Times New Roman" panose="02020603050405020304" pitchFamily="18" charset="0"/>
                <a:cs typeface="Times New Roman" panose="02020603050405020304" pitchFamily="18" charset="0"/>
              </a:rPr>
            </a:br>
            <a:r>
              <a:rPr lang="ru-RU" sz="3600" dirty="0" err="1">
                <a:solidFill>
                  <a:srgbClr val="002060"/>
                </a:solidFill>
                <a:latin typeface="Times New Roman" panose="02020603050405020304" pitchFamily="18" charset="0"/>
                <a:cs typeface="Times New Roman" panose="02020603050405020304" pitchFamily="18" charset="0"/>
              </a:rPr>
              <a:t>Стаг</a:t>
            </a:r>
            <a:r>
              <a:rPr lang="ru-RU" sz="3600" dirty="0">
                <a:solidFill>
                  <a:srgbClr val="002060"/>
                </a:solidFill>
                <a:latin typeface="Times New Roman" panose="02020603050405020304" pitchFamily="18" charset="0"/>
                <a:cs typeface="Times New Roman" panose="02020603050405020304" pitchFamily="18" charset="0"/>
              </a:rPr>
              <a:t> во </a:t>
            </a:r>
            <a:r>
              <a:rPr lang="ru-RU" sz="3600" dirty="0" err="1">
                <a:solidFill>
                  <a:srgbClr val="002060"/>
                </a:solidFill>
                <a:latin typeface="Times New Roman" panose="02020603050405020304" pitchFamily="18" charset="0"/>
                <a:cs typeface="Times New Roman" panose="02020603050405020304" pitchFamily="18" charset="0"/>
              </a:rPr>
              <a:t>дашо</a:t>
            </a:r>
            <a:r>
              <a:rPr lang="ru-RU" sz="3600" dirty="0">
                <a:solidFill>
                  <a:srgbClr val="002060"/>
                </a:solidFill>
                <a:latin typeface="Times New Roman" panose="02020603050405020304" pitchFamily="18" charset="0"/>
                <a:cs typeface="Times New Roman" panose="02020603050405020304" pitchFamily="18" charset="0"/>
              </a:rPr>
              <a:t>,</a:t>
            </a:r>
            <a:br>
              <a:rPr lang="ru-RU" sz="3600" dirty="0">
                <a:solidFill>
                  <a:srgbClr val="002060"/>
                </a:solidFill>
                <a:latin typeface="Times New Roman" panose="02020603050405020304" pitchFamily="18" charset="0"/>
                <a:cs typeface="Times New Roman" panose="02020603050405020304" pitchFamily="18" charset="0"/>
              </a:rPr>
            </a:br>
            <a:r>
              <a:rPr lang="ru-RU" sz="3600" dirty="0" err="1">
                <a:solidFill>
                  <a:srgbClr val="002060"/>
                </a:solidFill>
                <a:latin typeface="Times New Roman" panose="02020603050405020304" pitchFamily="18" charset="0"/>
                <a:cs typeface="Times New Roman" panose="02020603050405020304" pitchFamily="18" charset="0"/>
              </a:rPr>
              <a:t>Доьдий</a:t>
            </a:r>
            <a:r>
              <a:rPr lang="ru-RU" sz="3600" dirty="0">
                <a:solidFill>
                  <a:srgbClr val="002060"/>
                </a:solidFill>
                <a:latin typeface="Times New Roman" panose="02020603050405020304" pitchFamily="18" charset="0"/>
                <a:cs typeface="Times New Roman" panose="02020603050405020304" pitchFamily="18" charset="0"/>
              </a:rPr>
              <a:t>, т</a:t>
            </a:r>
            <a:r>
              <a:rPr lang="en-US" sz="3600" dirty="0">
                <a:solidFill>
                  <a:srgbClr val="002060"/>
                </a:solidFill>
                <a:latin typeface="Times New Roman" panose="02020603050405020304" pitchFamily="18" charset="0"/>
                <a:cs typeface="Times New Roman" panose="02020603050405020304" pitchFamily="18" charset="0"/>
              </a:rPr>
              <a:t>I</a:t>
            </a:r>
            <a:r>
              <a:rPr lang="ru-RU" sz="3600" dirty="0" err="1">
                <a:solidFill>
                  <a:srgbClr val="002060"/>
                </a:solidFill>
                <a:latin typeface="Times New Roman" panose="02020603050405020304" pitchFamily="18" charset="0"/>
                <a:cs typeface="Times New Roman" panose="02020603050405020304" pitchFamily="18" charset="0"/>
              </a:rPr>
              <a:t>аккха</a:t>
            </a:r>
            <a:br>
              <a:rPr lang="ru-RU" sz="3600" dirty="0">
                <a:solidFill>
                  <a:srgbClr val="002060"/>
                </a:solidFill>
                <a:latin typeface="Times New Roman" panose="02020603050405020304" pitchFamily="18" charset="0"/>
                <a:cs typeface="Times New Roman" panose="02020603050405020304" pitchFamily="18" charset="0"/>
              </a:rPr>
            </a:br>
            <a:r>
              <a:rPr lang="ru-RU" sz="3600" dirty="0" err="1">
                <a:solidFill>
                  <a:srgbClr val="002060"/>
                </a:solidFill>
                <a:latin typeface="Times New Roman" panose="02020603050405020304" pitchFamily="18" charset="0"/>
                <a:cs typeface="Times New Roman" panose="02020603050405020304" pitchFamily="18" charset="0"/>
              </a:rPr>
              <a:t>Маьттазвоккху</a:t>
            </a:r>
            <a:r>
              <a:rPr lang="ru-RU" sz="3600" dirty="0">
                <a:solidFill>
                  <a:srgbClr val="002060"/>
                </a:solidFill>
                <a:latin typeface="Times New Roman" panose="02020603050405020304" pitchFamily="18" charset="0"/>
                <a:cs typeface="Times New Roman" panose="02020603050405020304" pitchFamily="18" charset="0"/>
              </a:rPr>
              <a:t>.</a:t>
            </a:r>
            <a:br>
              <a:rPr lang="ru-RU" sz="3600" dirty="0">
                <a:solidFill>
                  <a:srgbClr val="002060"/>
                </a:solidFill>
                <a:latin typeface="Times New Roman" panose="02020603050405020304" pitchFamily="18" charset="0"/>
                <a:cs typeface="Times New Roman" panose="02020603050405020304" pitchFamily="18" charset="0"/>
              </a:rPr>
            </a:br>
            <a:endParaRPr lang="ru-RU" sz="3600" dirty="0">
              <a:solidFill>
                <a:srgbClr val="002060"/>
              </a:solidFill>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id="{C1434477-AB54-474A-A888-EC3BA06F9F4E}"/>
              </a:ext>
            </a:extLst>
          </p:cNvPr>
          <p:cNvSpPr>
            <a:spLocks noGrp="1"/>
          </p:cNvSpPr>
          <p:nvPr>
            <p:ph idx="1"/>
          </p:nvPr>
        </p:nvSpPr>
        <p:spPr>
          <a:xfrm>
            <a:off x="791989" y="3197450"/>
            <a:ext cx="11088624" cy="4304666"/>
          </a:xfrm>
        </p:spPr>
        <p:txBody>
          <a:bodyPr>
            <a:normAutofit/>
          </a:bodyPr>
          <a:lstStyle/>
          <a:p>
            <a:pPr marL="0" indent="0">
              <a:buNone/>
            </a:pPr>
            <a:r>
              <a:rPr lang="ru-RU" sz="4000" dirty="0" err="1">
                <a:solidFill>
                  <a:srgbClr val="002060"/>
                </a:solidFill>
                <a:latin typeface="Times New Roman" panose="02020603050405020304" pitchFamily="18" charset="0"/>
                <a:cs typeface="Times New Roman" panose="02020603050405020304" pitchFamily="18" charset="0"/>
              </a:rPr>
              <a:t>Кхи</a:t>
            </a:r>
            <a:r>
              <a:rPr lang="ru-RU" sz="4000" dirty="0">
                <a:solidFill>
                  <a:srgbClr val="002060"/>
                </a:solidFill>
                <a:latin typeface="Times New Roman" panose="02020603050405020304" pitchFamily="18" charset="0"/>
                <a:cs typeface="Times New Roman" panose="02020603050405020304" pitchFamily="18" charset="0"/>
              </a:rPr>
              <a:t> д</a:t>
            </a:r>
            <a:r>
              <a:rPr lang="en-US" sz="4000" dirty="0">
                <a:solidFill>
                  <a:srgbClr val="002060"/>
                </a:solidFill>
                <a:latin typeface="Times New Roman" panose="02020603050405020304" pitchFamily="18" charset="0"/>
                <a:cs typeface="Times New Roman" panose="02020603050405020304" pitchFamily="18" charset="0"/>
              </a:rPr>
              <a:t>I</a:t>
            </a:r>
            <a:r>
              <a:rPr lang="ru-RU" sz="4000" dirty="0">
                <a:solidFill>
                  <a:srgbClr val="002060"/>
                </a:solidFill>
                <a:latin typeface="Times New Roman" panose="02020603050405020304" pitchFamily="18" charset="0"/>
                <a:cs typeface="Times New Roman" panose="02020603050405020304" pitchFamily="18" charset="0"/>
              </a:rPr>
              <a:t>а </a:t>
            </a:r>
            <a:r>
              <a:rPr lang="ru-RU" sz="4000" dirty="0" err="1">
                <a:solidFill>
                  <a:srgbClr val="002060"/>
                </a:solidFill>
                <a:latin typeface="Times New Roman" panose="02020603050405020304" pitchFamily="18" charset="0"/>
                <a:cs typeface="Times New Roman" panose="02020603050405020304" pitchFamily="18" charset="0"/>
              </a:rPr>
              <a:t>боху</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авторо</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адаман</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дарж</a:t>
            </a:r>
            <a:r>
              <a:rPr lang="ru-RU" sz="4000" dirty="0">
                <a:solidFill>
                  <a:srgbClr val="002060"/>
                </a:solidFill>
                <a:latin typeface="Times New Roman" panose="02020603050405020304" pitchFamily="18" charset="0"/>
                <a:cs typeface="Times New Roman" panose="02020603050405020304" pitchFamily="18" charset="0"/>
              </a:rPr>
              <a:t> мел </a:t>
            </a:r>
            <a:r>
              <a:rPr lang="ru-RU" sz="4000" dirty="0" err="1">
                <a:solidFill>
                  <a:srgbClr val="002060"/>
                </a:solidFill>
                <a:latin typeface="Times New Roman" panose="02020603050405020304" pitchFamily="18" charset="0"/>
                <a:cs typeface="Times New Roman" panose="02020603050405020304" pitchFamily="18" charset="0"/>
              </a:rPr>
              <a:t>хьала</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даккха</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йиш</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йу</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цхьа</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дош</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бахьанехь</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Дашо</a:t>
            </a:r>
            <a:r>
              <a:rPr lang="ru-RU" sz="4000" dirty="0">
                <a:solidFill>
                  <a:srgbClr val="002060"/>
                </a:solidFill>
                <a:latin typeface="Times New Roman" panose="02020603050405020304" pitchFamily="18" charset="0"/>
                <a:cs typeface="Times New Roman" panose="02020603050405020304" pitchFamily="18" charset="0"/>
              </a:rPr>
              <a:t>" во, </a:t>
            </a:r>
            <a:r>
              <a:rPr lang="ru-RU" sz="4000" dirty="0" err="1">
                <a:solidFill>
                  <a:srgbClr val="002060"/>
                </a:solidFill>
                <a:latin typeface="Times New Roman" panose="02020603050405020304" pitchFamily="18" charset="0"/>
                <a:cs typeface="Times New Roman" panose="02020603050405020304" pitchFamily="18" charset="0"/>
              </a:rPr>
              <a:t>нахана</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гергахь</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сийлахь</a:t>
            </a:r>
            <a:r>
              <a:rPr lang="ru-RU" sz="4000" dirty="0">
                <a:solidFill>
                  <a:srgbClr val="002060"/>
                </a:solidFill>
                <a:latin typeface="Times New Roman" panose="02020603050405020304" pitchFamily="18" charset="0"/>
                <a:cs typeface="Times New Roman" panose="02020603050405020304" pitchFamily="18" charset="0"/>
              </a:rPr>
              <a:t> во </a:t>
            </a:r>
            <a:r>
              <a:rPr lang="ru-RU" sz="4000" dirty="0" err="1">
                <a:solidFill>
                  <a:srgbClr val="002060"/>
                </a:solidFill>
                <a:latin typeface="Times New Roman" panose="02020603050405020304" pitchFamily="18" charset="0"/>
                <a:cs typeface="Times New Roman" panose="02020603050405020304" pitchFamily="18" charset="0"/>
              </a:rPr>
              <a:t>стаг</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амма</a:t>
            </a:r>
            <a:r>
              <a:rPr lang="ru-RU" sz="4000" dirty="0">
                <a:solidFill>
                  <a:srgbClr val="002060"/>
                </a:solidFill>
                <a:latin typeface="Times New Roman" panose="02020603050405020304" pitchFamily="18" charset="0"/>
                <a:cs typeface="Times New Roman" panose="02020603050405020304" pitchFamily="18" charset="0"/>
              </a:rPr>
              <a:t> и "</a:t>
            </a:r>
            <a:r>
              <a:rPr lang="ru-RU" sz="4000" dirty="0" err="1">
                <a:solidFill>
                  <a:srgbClr val="002060"/>
                </a:solidFill>
                <a:latin typeface="Times New Roman" panose="02020603050405020304" pitchFamily="18" charset="0"/>
                <a:cs typeface="Times New Roman" panose="02020603050405020304" pitchFamily="18" charset="0"/>
              </a:rPr>
              <a:t>дашо</a:t>
            </a:r>
            <a:r>
              <a:rPr lang="ru-RU" sz="4000" dirty="0">
                <a:solidFill>
                  <a:srgbClr val="002060"/>
                </a:solidFill>
                <a:latin typeface="Times New Roman" panose="02020603050405020304" pitchFamily="18" charset="0"/>
                <a:cs typeface="Times New Roman" panose="02020603050405020304" pitchFamily="18" charset="0"/>
              </a:rPr>
              <a:t>" варе </a:t>
            </a:r>
            <a:r>
              <a:rPr lang="ru-RU" sz="4000" dirty="0" err="1">
                <a:solidFill>
                  <a:srgbClr val="002060"/>
                </a:solidFill>
                <a:latin typeface="Times New Roman" panose="02020603050405020304" pitchFamily="18" charset="0"/>
                <a:cs typeface="Times New Roman" panose="02020603050405020304" pitchFamily="18" charset="0"/>
              </a:rPr>
              <a:t>терра</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цуьнан</a:t>
            </a:r>
            <a:r>
              <a:rPr lang="ru-RU" sz="4000" dirty="0">
                <a:solidFill>
                  <a:srgbClr val="002060"/>
                </a:solidFill>
                <a:latin typeface="Times New Roman" panose="02020603050405020304" pitchFamily="18" charset="0"/>
                <a:cs typeface="Times New Roman" panose="02020603050405020304" pitchFamily="18" charset="0"/>
              </a:rPr>
              <a:t> ц</a:t>
            </a:r>
            <a:r>
              <a:rPr lang="en-US" sz="4000" dirty="0">
                <a:solidFill>
                  <a:srgbClr val="002060"/>
                </a:solidFill>
                <a:latin typeface="Times New Roman" panose="02020603050405020304" pitchFamily="18" charset="0"/>
                <a:cs typeface="Times New Roman" panose="02020603050405020304" pitchFamily="18" charset="0"/>
              </a:rPr>
              <a:t>I</a:t>
            </a:r>
            <a:r>
              <a:rPr lang="ru-RU" sz="4000" dirty="0">
                <a:solidFill>
                  <a:srgbClr val="002060"/>
                </a:solidFill>
                <a:latin typeface="Times New Roman" panose="02020603050405020304" pitchFamily="18" charset="0"/>
                <a:cs typeface="Times New Roman" panose="02020603050405020304" pitchFamily="18" charset="0"/>
              </a:rPr>
              <a:t>е </a:t>
            </a:r>
            <a:r>
              <a:rPr lang="ru-RU" sz="4000" dirty="0" err="1">
                <a:solidFill>
                  <a:srgbClr val="002060"/>
                </a:solidFill>
                <a:latin typeface="Times New Roman" panose="02020603050405020304" pitchFamily="18" charset="0"/>
                <a:cs typeface="Times New Roman" panose="02020603050405020304" pitchFamily="18" charset="0"/>
              </a:rPr>
              <a:t>йожош</a:t>
            </a:r>
            <a:r>
              <a:rPr lang="ru-RU" sz="4000" dirty="0">
                <a:solidFill>
                  <a:srgbClr val="002060"/>
                </a:solidFill>
                <a:latin typeface="Times New Roman" panose="02020603050405020304" pitchFamily="18" charset="0"/>
                <a:cs typeface="Times New Roman" panose="02020603050405020304" pitchFamily="18" charset="0"/>
              </a:rPr>
              <a:t> и "</a:t>
            </a:r>
            <a:r>
              <a:rPr lang="ru-RU" sz="4000" dirty="0" err="1">
                <a:solidFill>
                  <a:srgbClr val="002060"/>
                </a:solidFill>
                <a:latin typeface="Times New Roman" panose="02020603050405020304" pitchFamily="18" charset="0"/>
                <a:cs typeface="Times New Roman" panose="02020603050405020304" pitchFamily="18" charset="0"/>
              </a:rPr>
              <a:t>маьттазвоккху</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дашо</a:t>
            </a:r>
            <a:r>
              <a:rPr lang="ru-RU" sz="4000" dirty="0">
                <a:solidFill>
                  <a:srgbClr val="00206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3602789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569C57-3E30-4E56-AA95-7F0B88B310B4}"/>
              </a:ext>
            </a:extLst>
          </p:cNvPr>
          <p:cNvSpPr>
            <a:spLocks noGrp="1"/>
          </p:cNvSpPr>
          <p:nvPr>
            <p:ph type="title"/>
          </p:nvPr>
        </p:nvSpPr>
        <p:spPr>
          <a:xfrm>
            <a:off x="3681632" y="1527670"/>
            <a:ext cx="10515600" cy="1325563"/>
          </a:xfrm>
        </p:spPr>
        <p:txBody>
          <a:bodyPr>
            <a:noAutofit/>
          </a:bodyPr>
          <a:lstStyle/>
          <a:p>
            <a:r>
              <a:rPr lang="ru-RU" sz="2800" dirty="0" err="1">
                <a:solidFill>
                  <a:srgbClr val="002060"/>
                </a:solidFill>
                <a:latin typeface="Times New Roman" panose="02020603050405020304" pitchFamily="18" charset="0"/>
                <a:cs typeface="Times New Roman" panose="02020603050405020304" pitchFamily="18" charset="0"/>
              </a:rPr>
              <a:t>Дашо</a:t>
            </a:r>
            <a:r>
              <a:rPr lang="ru-RU" sz="2800" dirty="0">
                <a:solidFill>
                  <a:srgbClr val="002060"/>
                </a:solidFill>
                <a:latin typeface="Times New Roman" panose="02020603050405020304" pitchFamily="18" charset="0"/>
                <a:cs typeface="Times New Roman" panose="02020603050405020304" pitchFamily="18" charset="0"/>
              </a:rPr>
              <a:t> </a:t>
            </a:r>
            <a:r>
              <a:rPr lang="ru-RU" sz="2800" dirty="0" err="1">
                <a:solidFill>
                  <a:srgbClr val="002060"/>
                </a:solidFill>
                <a:latin typeface="Times New Roman" panose="02020603050405020304" pitchFamily="18" charset="0"/>
                <a:cs typeface="Times New Roman" panose="02020603050405020304" pitchFamily="18" charset="0"/>
              </a:rPr>
              <a:t>шерачу</a:t>
            </a:r>
            <a:r>
              <a:rPr lang="ru-RU" sz="2800" dirty="0">
                <a:solidFill>
                  <a:srgbClr val="002060"/>
                </a:solidFill>
                <a:latin typeface="Times New Roman" panose="02020603050405020304" pitchFamily="18" charset="0"/>
                <a:cs typeface="Times New Roman" panose="02020603050405020304" pitchFamily="18" charset="0"/>
              </a:rPr>
              <a:t> </a:t>
            </a:r>
            <a:r>
              <a:rPr lang="ru-RU" sz="2800" dirty="0" err="1">
                <a:solidFill>
                  <a:srgbClr val="002060"/>
                </a:solidFill>
                <a:latin typeface="Times New Roman" panose="02020603050405020304" pitchFamily="18" charset="0"/>
                <a:cs typeface="Times New Roman" panose="02020603050405020304" pitchFamily="18" charset="0"/>
              </a:rPr>
              <a:t>цу</a:t>
            </a:r>
            <a:r>
              <a:rPr lang="ru-RU" sz="2800" dirty="0">
                <a:solidFill>
                  <a:srgbClr val="002060"/>
                </a:solidFill>
                <a:latin typeface="Times New Roman" panose="02020603050405020304" pitchFamily="18" charset="0"/>
                <a:cs typeface="Times New Roman" panose="02020603050405020304" pitchFamily="18" charset="0"/>
              </a:rPr>
              <a:t> </a:t>
            </a:r>
            <a:r>
              <a:rPr lang="ru-RU" sz="2800" dirty="0" err="1">
                <a:solidFill>
                  <a:srgbClr val="002060"/>
                </a:solidFill>
                <a:latin typeface="Times New Roman" panose="02020603050405020304" pitchFamily="18" charset="0"/>
                <a:cs typeface="Times New Roman" panose="02020603050405020304" pitchFamily="18" charset="0"/>
              </a:rPr>
              <a:t>арахь</a:t>
            </a:r>
            <a:br>
              <a:rPr lang="ru-RU" sz="2800" dirty="0">
                <a:solidFill>
                  <a:srgbClr val="002060"/>
                </a:solidFill>
                <a:latin typeface="Times New Roman" panose="02020603050405020304" pitchFamily="18" charset="0"/>
                <a:cs typeface="Times New Roman" panose="02020603050405020304" pitchFamily="18" charset="0"/>
              </a:rPr>
            </a:br>
            <a:r>
              <a:rPr lang="ru-RU" sz="2800" dirty="0" err="1">
                <a:solidFill>
                  <a:srgbClr val="002060"/>
                </a:solidFill>
                <a:latin typeface="Times New Roman" panose="02020603050405020304" pitchFamily="18" charset="0"/>
                <a:cs typeface="Times New Roman" panose="02020603050405020304" pitchFamily="18" charset="0"/>
              </a:rPr>
              <a:t>Дато</a:t>
            </a:r>
            <a:r>
              <a:rPr lang="ru-RU" sz="2800" dirty="0">
                <a:solidFill>
                  <a:srgbClr val="002060"/>
                </a:solidFill>
                <a:latin typeface="Times New Roman" panose="02020603050405020304" pitchFamily="18" charset="0"/>
                <a:cs typeface="Times New Roman" panose="02020603050405020304" pitchFamily="18" charset="0"/>
              </a:rPr>
              <a:t> г</a:t>
            </a:r>
            <a:r>
              <a:rPr lang="en-US" sz="2800" dirty="0">
                <a:solidFill>
                  <a:srgbClr val="002060"/>
                </a:solidFill>
                <a:latin typeface="Times New Roman" panose="02020603050405020304" pitchFamily="18" charset="0"/>
                <a:cs typeface="Times New Roman" panose="02020603050405020304" pitchFamily="18" charset="0"/>
              </a:rPr>
              <a:t>I</a:t>
            </a:r>
            <a:r>
              <a:rPr lang="ru-RU" sz="2800" dirty="0">
                <a:solidFill>
                  <a:srgbClr val="002060"/>
                </a:solidFill>
                <a:latin typeface="Times New Roman" panose="02020603050405020304" pitchFamily="18" charset="0"/>
                <a:cs typeface="Times New Roman" panose="02020603050405020304" pitchFamily="18" charset="0"/>
              </a:rPr>
              <a:t>ала х</a:t>
            </a:r>
            <a:r>
              <a:rPr lang="en-US" sz="2800" dirty="0">
                <a:solidFill>
                  <a:srgbClr val="002060"/>
                </a:solidFill>
                <a:latin typeface="Times New Roman" panose="02020603050405020304" pitchFamily="18" charset="0"/>
                <a:cs typeface="Times New Roman" panose="02020603050405020304" pitchFamily="18" charset="0"/>
              </a:rPr>
              <a:t>I</a:t>
            </a:r>
            <a:r>
              <a:rPr lang="ru-RU" sz="2800" dirty="0" err="1">
                <a:solidFill>
                  <a:srgbClr val="002060"/>
                </a:solidFill>
                <a:latin typeface="Times New Roman" panose="02020603050405020304" pitchFamily="18" charset="0"/>
                <a:cs typeface="Times New Roman" panose="02020603050405020304" pitchFamily="18" charset="0"/>
              </a:rPr>
              <a:t>оттайо</a:t>
            </a:r>
            <a:r>
              <a:rPr lang="ru-RU" sz="2800" dirty="0">
                <a:solidFill>
                  <a:srgbClr val="002060"/>
                </a:solidFill>
                <a:latin typeface="Times New Roman" panose="02020603050405020304" pitchFamily="18" charset="0"/>
                <a:cs typeface="Times New Roman" panose="02020603050405020304" pitchFamily="18" charset="0"/>
              </a:rPr>
              <a:t>,</a:t>
            </a:r>
            <a:br>
              <a:rPr lang="ru-RU" sz="2800" dirty="0">
                <a:solidFill>
                  <a:srgbClr val="002060"/>
                </a:solidFill>
                <a:latin typeface="Times New Roman" panose="02020603050405020304" pitchFamily="18" charset="0"/>
                <a:cs typeface="Times New Roman" panose="02020603050405020304" pitchFamily="18" charset="0"/>
              </a:rPr>
            </a:br>
            <a:r>
              <a:rPr lang="ru-RU" sz="2800" dirty="0" err="1">
                <a:solidFill>
                  <a:srgbClr val="002060"/>
                </a:solidFill>
                <a:latin typeface="Times New Roman" panose="02020603050405020304" pitchFamily="18" charset="0"/>
                <a:cs typeface="Times New Roman" panose="02020603050405020304" pitchFamily="18" charset="0"/>
              </a:rPr>
              <a:t>Дашо</a:t>
            </a:r>
            <a:r>
              <a:rPr lang="ru-RU" sz="2800" dirty="0">
                <a:solidFill>
                  <a:srgbClr val="002060"/>
                </a:solidFill>
                <a:latin typeface="Times New Roman" panose="02020603050405020304" pitchFamily="18" charset="0"/>
                <a:cs typeface="Times New Roman" panose="02020603050405020304" pitchFamily="18" charset="0"/>
              </a:rPr>
              <a:t> – г</a:t>
            </a:r>
            <a:r>
              <a:rPr lang="en-US" sz="2800" dirty="0">
                <a:solidFill>
                  <a:srgbClr val="002060"/>
                </a:solidFill>
                <a:latin typeface="Times New Roman" panose="02020603050405020304" pitchFamily="18" charset="0"/>
                <a:cs typeface="Times New Roman" panose="02020603050405020304" pitchFamily="18" charset="0"/>
              </a:rPr>
              <a:t>I</a:t>
            </a:r>
            <a:r>
              <a:rPr lang="ru-RU" sz="2800" dirty="0">
                <a:solidFill>
                  <a:srgbClr val="002060"/>
                </a:solidFill>
                <a:latin typeface="Times New Roman" panose="02020603050405020304" pitchFamily="18" charset="0"/>
                <a:cs typeface="Times New Roman" panose="02020603050405020304" pitchFamily="18" charset="0"/>
              </a:rPr>
              <a:t>ала х</a:t>
            </a:r>
            <a:r>
              <a:rPr lang="en-US" sz="2800" dirty="0">
                <a:solidFill>
                  <a:srgbClr val="002060"/>
                </a:solidFill>
                <a:latin typeface="Times New Roman" panose="02020603050405020304" pitchFamily="18" charset="0"/>
                <a:cs typeface="Times New Roman" panose="02020603050405020304" pitchFamily="18" charset="0"/>
              </a:rPr>
              <a:t>I</a:t>
            </a:r>
            <a:r>
              <a:rPr lang="ru-RU" sz="2800" dirty="0" err="1">
                <a:solidFill>
                  <a:srgbClr val="002060"/>
                </a:solidFill>
                <a:latin typeface="Times New Roman" panose="02020603050405020304" pitchFamily="18" charset="0"/>
                <a:cs typeface="Times New Roman" panose="02020603050405020304" pitchFamily="18" charset="0"/>
              </a:rPr>
              <a:t>оттайо</a:t>
            </a:r>
            <a:r>
              <a:rPr lang="ru-RU" sz="2800" dirty="0">
                <a:solidFill>
                  <a:srgbClr val="002060"/>
                </a:solidFill>
                <a:latin typeface="Times New Roman" panose="02020603050405020304" pitchFamily="18" charset="0"/>
                <a:cs typeface="Times New Roman" panose="02020603050405020304" pitchFamily="18" charset="0"/>
              </a:rPr>
              <a:t>,</a:t>
            </a:r>
            <a:br>
              <a:rPr lang="ru-RU" sz="2800" dirty="0">
                <a:solidFill>
                  <a:srgbClr val="002060"/>
                </a:solidFill>
                <a:latin typeface="Times New Roman" panose="02020603050405020304" pitchFamily="18" charset="0"/>
                <a:cs typeface="Times New Roman" panose="02020603050405020304" pitchFamily="18" charset="0"/>
              </a:rPr>
            </a:br>
            <a:r>
              <a:rPr lang="ru-RU" sz="2800" dirty="0">
                <a:solidFill>
                  <a:srgbClr val="002060"/>
                </a:solidFill>
                <a:latin typeface="Times New Roman" panose="02020603050405020304" pitchFamily="18" charset="0"/>
                <a:cs typeface="Times New Roman" panose="02020603050405020304" pitchFamily="18" charset="0"/>
              </a:rPr>
              <a:t>Г</a:t>
            </a:r>
            <a:r>
              <a:rPr lang="en-US" sz="2800" dirty="0">
                <a:solidFill>
                  <a:srgbClr val="002060"/>
                </a:solidFill>
                <a:latin typeface="Times New Roman" panose="02020603050405020304" pitchFamily="18" charset="0"/>
                <a:cs typeface="Times New Roman" panose="02020603050405020304" pitchFamily="18" charset="0"/>
              </a:rPr>
              <a:t>I</a:t>
            </a:r>
            <a:r>
              <a:rPr lang="ru-RU" sz="2800" dirty="0" err="1">
                <a:solidFill>
                  <a:srgbClr val="002060"/>
                </a:solidFill>
                <a:latin typeface="Times New Roman" panose="02020603050405020304" pitchFamily="18" charset="0"/>
                <a:cs typeface="Times New Roman" panose="02020603050405020304" pitchFamily="18" charset="0"/>
              </a:rPr>
              <a:t>алахь</a:t>
            </a:r>
            <a:r>
              <a:rPr lang="ru-RU" sz="2800" dirty="0">
                <a:solidFill>
                  <a:srgbClr val="002060"/>
                </a:solidFill>
                <a:latin typeface="Times New Roman" panose="02020603050405020304" pitchFamily="18" charset="0"/>
                <a:cs typeface="Times New Roman" panose="02020603050405020304" pitchFamily="18" charset="0"/>
              </a:rPr>
              <a:t> г</a:t>
            </a:r>
            <a:r>
              <a:rPr lang="en-US" sz="2800" dirty="0">
                <a:solidFill>
                  <a:srgbClr val="002060"/>
                </a:solidFill>
                <a:latin typeface="Times New Roman" panose="02020603050405020304" pitchFamily="18" charset="0"/>
                <a:cs typeface="Times New Roman" panose="02020603050405020304" pitchFamily="18" charset="0"/>
              </a:rPr>
              <a:t>I</a:t>
            </a:r>
            <a:r>
              <a:rPr lang="ru-RU" sz="2800" dirty="0" err="1">
                <a:solidFill>
                  <a:srgbClr val="002060"/>
                </a:solidFill>
                <a:latin typeface="Times New Roman" panose="02020603050405020304" pitchFamily="18" charset="0"/>
                <a:cs typeface="Times New Roman" panose="02020603050405020304" pitchFamily="18" charset="0"/>
              </a:rPr>
              <a:t>арол</a:t>
            </a:r>
            <a:r>
              <a:rPr lang="ru-RU" sz="2800" dirty="0">
                <a:solidFill>
                  <a:srgbClr val="002060"/>
                </a:solidFill>
                <a:latin typeface="Times New Roman" panose="02020603050405020304" pitchFamily="18" charset="0"/>
                <a:cs typeface="Times New Roman" panose="02020603050405020304" pitchFamily="18" charset="0"/>
              </a:rPr>
              <a:t> х</a:t>
            </a:r>
            <a:r>
              <a:rPr lang="en-US" sz="2800" dirty="0">
                <a:solidFill>
                  <a:srgbClr val="002060"/>
                </a:solidFill>
                <a:latin typeface="Times New Roman" panose="02020603050405020304" pitchFamily="18" charset="0"/>
                <a:cs typeface="Times New Roman" panose="02020603050405020304" pitchFamily="18" charset="0"/>
              </a:rPr>
              <a:t>I</a:t>
            </a:r>
            <a:r>
              <a:rPr lang="ru-RU" sz="2800" dirty="0" err="1">
                <a:solidFill>
                  <a:srgbClr val="002060"/>
                </a:solidFill>
                <a:latin typeface="Times New Roman" panose="02020603050405020304" pitchFamily="18" charset="0"/>
                <a:cs typeface="Times New Roman" panose="02020603050405020304" pitchFamily="18" charset="0"/>
              </a:rPr>
              <a:t>оттаво</a:t>
            </a:r>
            <a:r>
              <a:rPr lang="ru-RU" sz="2800" dirty="0">
                <a:solidFill>
                  <a:srgbClr val="002060"/>
                </a:solidFill>
                <a:latin typeface="Times New Roman" panose="02020603050405020304" pitchFamily="18" charset="0"/>
                <a:cs typeface="Times New Roman" panose="02020603050405020304" pitchFamily="18" charset="0"/>
              </a:rPr>
              <a:t>...</a:t>
            </a:r>
            <a:br>
              <a:rPr lang="ru-RU" sz="2800" dirty="0">
                <a:solidFill>
                  <a:srgbClr val="002060"/>
                </a:solidFill>
                <a:latin typeface="Times New Roman" panose="02020603050405020304" pitchFamily="18" charset="0"/>
                <a:cs typeface="Times New Roman" panose="02020603050405020304" pitchFamily="18" charset="0"/>
              </a:rPr>
            </a:br>
            <a:r>
              <a:rPr lang="ru-RU" sz="2800" dirty="0" err="1">
                <a:solidFill>
                  <a:srgbClr val="002060"/>
                </a:solidFill>
                <a:latin typeface="Times New Roman" panose="02020603050405020304" pitchFamily="18" charset="0"/>
                <a:cs typeface="Times New Roman" panose="02020603050405020304" pitchFamily="18" charset="0"/>
              </a:rPr>
              <a:t>Дашо</a:t>
            </a:r>
            <a:r>
              <a:rPr lang="ru-RU" sz="2800" dirty="0">
                <a:solidFill>
                  <a:srgbClr val="002060"/>
                </a:solidFill>
                <a:latin typeface="Times New Roman" panose="02020603050405020304" pitchFamily="18" charset="0"/>
                <a:cs typeface="Times New Roman" panose="02020603050405020304" pitchFamily="18" charset="0"/>
              </a:rPr>
              <a:t> </a:t>
            </a:r>
            <a:r>
              <a:rPr lang="ru-RU" sz="2800" dirty="0" err="1">
                <a:solidFill>
                  <a:srgbClr val="002060"/>
                </a:solidFill>
                <a:latin typeface="Times New Roman" panose="02020603050405020304" pitchFamily="18" charset="0"/>
                <a:cs typeface="Times New Roman" panose="02020603050405020304" pitchFamily="18" charset="0"/>
              </a:rPr>
              <a:t>декхна</a:t>
            </a:r>
            <a:r>
              <a:rPr lang="ru-RU" sz="2800" dirty="0">
                <a:solidFill>
                  <a:srgbClr val="002060"/>
                </a:solidFill>
                <a:latin typeface="Times New Roman" panose="02020603050405020304" pitchFamily="18" charset="0"/>
                <a:cs typeface="Times New Roman" panose="02020603050405020304" pitchFamily="18" charset="0"/>
              </a:rPr>
              <a:t> </a:t>
            </a:r>
            <a:r>
              <a:rPr lang="ru-RU" sz="2800" dirty="0" err="1">
                <a:solidFill>
                  <a:srgbClr val="002060"/>
                </a:solidFill>
                <a:latin typeface="Times New Roman" panose="02020603050405020304" pitchFamily="18" charset="0"/>
                <a:cs typeface="Times New Roman" panose="02020603050405020304" pitchFamily="18" charset="0"/>
              </a:rPr>
              <a:t>долчу</a:t>
            </a:r>
            <a:r>
              <a:rPr lang="ru-RU" sz="2800" dirty="0">
                <a:solidFill>
                  <a:srgbClr val="002060"/>
                </a:solidFill>
                <a:latin typeface="Times New Roman" panose="02020603050405020304" pitchFamily="18" charset="0"/>
                <a:cs typeface="Times New Roman" panose="02020603050405020304" pitchFamily="18" charset="0"/>
              </a:rPr>
              <a:t> </a:t>
            </a:r>
            <a:r>
              <a:rPr lang="ru-RU" sz="2800" dirty="0" err="1">
                <a:solidFill>
                  <a:srgbClr val="002060"/>
                </a:solidFill>
                <a:latin typeface="Times New Roman" panose="02020603050405020304" pitchFamily="18" charset="0"/>
                <a:cs typeface="Times New Roman" panose="02020603050405020304" pitchFamily="18" charset="0"/>
              </a:rPr>
              <a:t>дийнахь</a:t>
            </a:r>
            <a:br>
              <a:rPr lang="ru-RU" sz="2800" dirty="0">
                <a:solidFill>
                  <a:srgbClr val="002060"/>
                </a:solidFill>
                <a:latin typeface="Times New Roman" panose="02020603050405020304" pitchFamily="18" charset="0"/>
                <a:cs typeface="Times New Roman" panose="02020603050405020304" pitchFamily="18" charset="0"/>
              </a:rPr>
            </a:br>
            <a:r>
              <a:rPr lang="ru-RU" sz="2800" dirty="0" err="1">
                <a:solidFill>
                  <a:srgbClr val="002060"/>
                </a:solidFill>
                <a:latin typeface="Times New Roman" panose="02020603050405020304" pitchFamily="18" charset="0"/>
                <a:cs typeface="Times New Roman" panose="02020603050405020304" pitchFamily="18" charset="0"/>
              </a:rPr>
              <a:t>Йочане</a:t>
            </a:r>
            <a:r>
              <a:rPr lang="ru-RU" sz="2800" dirty="0">
                <a:solidFill>
                  <a:srgbClr val="002060"/>
                </a:solidFill>
                <a:latin typeface="Times New Roman" panose="02020603050405020304" pitchFamily="18" charset="0"/>
                <a:cs typeface="Times New Roman" panose="02020603050405020304" pitchFamily="18" charset="0"/>
              </a:rPr>
              <a:t> и </a:t>
            </a:r>
            <a:r>
              <a:rPr lang="ru-RU" sz="2800" dirty="0" err="1">
                <a:solidFill>
                  <a:srgbClr val="002060"/>
                </a:solidFill>
                <a:latin typeface="Times New Roman" panose="02020603050405020304" pitchFamily="18" charset="0"/>
                <a:cs typeface="Times New Roman" panose="02020603050405020304" pitchFamily="18" charset="0"/>
              </a:rPr>
              <a:t>буьйса</a:t>
            </a:r>
            <a:r>
              <a:rPr lang="ru-RU" sz="2800" dirty="0">
                <a:solidFill>
                  <a:srgbClr val="002060"/>
                </a:solidFill>
                <a:latin typeface="Times New Roman" panose="02020603050405020304" pitchFamily="18" charset="0"/>
                <a:cs typeface="Times New Roman" panose="02020603050405020304" pitchFamily="18" charset="0"/>
              </a:rPr>
              <a:t> </a:t>
            </a:r>
            <a:r>
              <a:rPr lang="ru-RU" sz="2800" dirty="0" err="1">
                <a:solidFill>
                  <a:srgbClr val="002060"/>
                </a:solidFill>
                <a:latin typeface="Times New Roman" panose="02020603050405020304" pitchFamily="18" charset="0"/>
                <a:cs typeface="Times New Roman" panose="02020603050405020304" pitchFamily="18" charset="0"/>
              </a:rPr>
              <a:t>гойту</a:t>
            </a:r>
            <a:r>
              <a:rPr lang="ru-RU" sz="2800" dirty="0">
                <a:solidFill>
                  <a:srgbClr val="002060"/>
                </a:solidFill>
                <a:latin typeface="Times New Roman" panose="02020603050405020304" pitchFamily="18" charset="0"/>
                <a:cs typeface="Times New Roman" panose="02020603050405020304" pitchFamily="18" charset="0"/>
              </a:rPr>
              <a:t>,</a:t>
            </a:r>
            <a:br>
              <a:rPr lang="ru-RU" sz="2800" dirty="0">
                <a:solidFill>
                  <a:srgbClr val="002060"/>
                </a:solidFill>
                <a:latin typeface="Times New Roman" panose="02020603050405020304" pitchFamily="18" charset="0"/>
                <a:cs typeface="Times New Roman" panose="02020603050405020304" pitchFamily="18" charset="0"/>
              </a:rPr>
            </a:br>
            <a:r>
              <a:rPr lang="ru-RU" sz="2800" dirty="0" err="1">
                <a:solidFill>
                  <a:srgbClr val="002060"/>
                </a:solidFill>
                <a:latin typeface="Times New Roman" panose="02020603050405020304" pitchFamily="18" charset="0"/>
                <a:cs typeface="Times New Roman" panose="02020603050405020304" pitchFamily="18" charset="0"/>
              </a:rPr>
              <a:t>Цунах</a:t>
            </a:r>
            <a:r>
              <a:rPr lang="ru-RU" sz="2800" dirty="0">
                <a:solidFill>
                  <a:srgbClr val="002060"/>
                </a:solidFill>
                <a:latin typeface="Times New Roman" panose="02020603050405020304" pitchFamily="18" charset="0"/>
                <a:cs typeface="Times New Roman" panose="02020603050405020304" pitchFamily="18" charset="0"/>
              </a:rPr>
              <a:t> </a:t>
            </a:r>
            <a:r>
              <a:rPr lang="ru-RU" sz="2800" dirty="0" err="1">
                <a:solidFill>
                  <a:srgbClr val="002060"/>
                </a:solidFill>
                <a:latin typeface="Times New Roman" panose="02020603050405020304" pitchFamily="18" charset="0"/>
                <a:cs typeface="Times New Roman" panose="02020603050405020304" pitchFamily="18" charset="0"/>
              </a:rPr>
              <a:t>лаьцна</a:t>
            </a:r>
            <a:r>
              <a:rPr lang="ru-RU" sz="2800" dirty="0">
                <a:solidFill>
                  <a:srgbClr val="002060"/>
                </a:solidFill>
                <a:latin typeface="Times New Roman" panose="02020603050405020304" pitchFamily="18" charset="0"/>
                <a:cs typeface="Times New Roman" panose="02020603050405020304" pitchFamily="18" charset="0"/>
              </a:rPr>
              <a:t> </a:t>
            </a:r>
            <a:r>
              <a:rPr lang="ru-RU" sz="2800" dirty="0" err="1">
                <a:solidFill>
                  <a:srgbClr val="002060"/>
                </a:solidFill>
                <a:latin typeface="Times New Roman" panose="02020603050405020304" pitchFamily="18" charset="0"/>
                <a:cs typeface="Times New Roman" panose="02020603050405020304" pitchFamily="18" charset="0"/>
              </a:rPr>
              <a:t>ойла</a:t>
            </a:r>
            <a:r>
              <a:rPr lang="ru-RU" sz="2800" dirty="0">
                <a:solidFill>
                  <a:srgbClr val="002060"/>
                </a:solidFill>
                <a:latin typeface="Times New Roman" panose="02020603050405020304" pitchFamily="18" charset="0"/>
                <a:cs typeface="Times New Roman" panose="02020603050405020304" pitchFamily="18" charset="0"/>
              </a:rPr>
              <a:t> </a:t>
            </a:r>
            <a:r>
              <a:rPr lang="ru-RU" sz="2800" dirty="0" err="1">
                <a:solidFill>
                  <a:srgbClr val="002060"/>
                </a:solidFill>
                <a:latin typeface="Times New Roman" panose="02020603050405020304" pitchFamily="18" charset="0"/>
                <a:cs typeface="Times New Roman" panose="02020603050405020304" pitchFamily="18" charset="0"/>
              </a:rPr>
              <a:t>йойту</a:t>
            </a:r>
            <a:r>
              <a:rPr lang="ru-RU" sz="2800" dirty="0">
                <a:solidFill>
                  <a:srgbClr val="002060"/>
                </a:solidFill>
                <a:latin typeface="Times New Roman" panose="02020603050405020304" pitchFamily="18" charset="0"/>
                <a:cs typeface="Times New Roman" panose="02020603050405020304" pitchFamily="18" charset="0"/>
              </a:rPr>
              <a:t>,</a:t>
            </a:r>
            <a:br>
              <a:rPr lang="ru-RU" sz="2800" dirty="0">
                <a:solidFill>
                  <a:srgbClr val="002060"/>
                </a:solidFill>
                <a:latin typeface="Times New Roman" panose="02020603050405020304" pitchFamily="18" charset="0"/>
                <a:cs typeface="Times New Roman" panose="02020603050405020304" pitchFamily="18" charset="0"/>
              </a:rPr>
            </a:br>
            <a:r>
              <a:rPr lang="ru-RU" sz="2800" dirty="0">
                <a:solidFill>
                  <a:srgbClr val="002060"/>
                </a:solidFill>
                <a:latin typeface="Times New Roman" panose="02020603050405020304" pitchFamily="18" charset="0"/>
                <a:cs typeface="Times New Roman" panose="02020603050405020304" pitchFamily="18" charset="0"/>
              </a:rPr>
              <a:t>Мох </a:t>
            </a:r>
            <a:r>
              <a:rPr lang="ru-RU" sz="2800" dirty="0" err="1">
                <a:solidFill>
                  <a:srgbClr val="002060"/>
                </a:solidFill>
                <a:latin typeface="Times New Roman" panose="02020603050405020304" pitchFamily="18" charset="0"/>
                <a:cs typeface="Times New Roman" panose="02020603050405020304" pitchFamily="18" charset="0"/>
              </a:rPr>
              <a:t>лоьтуьйтуш</a:t>
            </a:r>
            <a:r>
              <a:rPr lang="ru-RU" sz="2800" dirty="0">
                <a:solidFill>
                  <a:srgbClr val="002060"/>
                </a:solidFill>
                <a:latin typeface="Times New Roman" panose="02020603050405020304" pitchFamily="18" charset="0"/>
                <a:cs typeface="Times New Roman" panose="02020603050405020304" pitchFamily="18" charset="0"/>
              </a:rPr>
              <a:t> </a:t>
            </a:r>
            <a:r>
              <a:rPr lang="ru-RU" sz="2800" dirty="0" err="1">
                <a:solidFill>
                  <a:srgbClr val="002060"/>
                </a:solidFill>
                <a:latin typeface="Times New Roman" panose="02020603050405020304" pitchFamily="18" charset="0"/>
                <a:cs typeface="Times New Roman" panose="02020603050405020304" pitchFamily="18" charset="0"/>
              </a:rPr>
              <a:t>корех</a:t>
            </a:r>
            <a:r>
              <a:rPr lang="ru-RU" sz="2800" dirty="0">
                <a:solidFill>
                  <a:srgbClr val="002060"/>
                </a:solidFill>
                <a:latin typeface="Times New Roman" panose="02020603050405020304" pitchFamily="18" charset="0"/>
                <a:cs typeface="Times New Roman" panose="02020603050405020304" pitchFamily="18" charset="0"/>
              </a:rPr>
              <a:t> ц</a:t>
            </a:r>
            <a:r>
              <a:rPr lang="en-US" sz="2800" dirty="0">
                <a:solidFill>
                  <a:srgbClr val="002060"/>
                </a:solidFill>
                <a:latin typeface="Times New Roman" panose="02020603050405020304" pitchFamily="18" charset="0"/>
                <a:cs typeface="Times New Roman" panose="02020603050405020304" pitchFamily="18" charset="0"/>
              </a:rPr>
              <a:t>I</a:t>
            </a:r>
            <a:r>
              <a:rPr lang="ru-RU" sz="2800" dirty="0" err="1">
                <a:solidFill>
                  <a:srgbClr val="002060"/>
                </a:solidFill>
                <a:latin typeface="Times New Roman" panose="02020603050405020304" pitchFamily="18" charset="0"/>
                <a:cs typeface="Times New Roman" panose="02020603050405020304" pitchFamily="18" charset="0"/>
              </a:rPr>
              <a:t>ийнан</a:t>
            </a:r>
            <a:r>
              <a:rPr lang="ru-RU" sz="2800" dirty="0">
                <a:solidFill>
                  <a:srgbClr val="002060"/>
                </a:solidFill>
                <a:latin typeface="Times New Roman" panose="02020603050405020304" pitchFamily="18" charset="0"/>
                <a:cs typeface="Times New Roman" panose="02020603050405020304" pitchFamily="18" charset="0"/>
              </a:rPr>
              <a:t>,</a:t>
            </a:r>
            <a:br>
              <a:rPr lang="ru-RU" sz="2800" dirty="0">
                <a:solidFill>
                  <a:srgbClr val="002060"/>
                </a:solidFill>
                <a:latin typeface="Times New Roman" panose="02020603050405020304" pitchFamily="18" charset="0"/>
                <a:cs typeface="Times New Roman" panose="02020603050405020304" pitchFamily="18" charset="0"/>
              </a:rPr>
            </a:br>
            <a:r>
              <a:rPr lang="ru-RU" sz="2800" dirty="0" err="1">
                <a:solidFill>
                  <a:srgbClr val="002060"/>
                </a:solidFill>
                <a:latin typeface="Times New Roman" panose="02020603050405020304" pitchFamily="18" charset="0"/>
                <a:cs typeface="Times New Roman" panose="02020603050405020304" pitchFamily="18" charset="0"/>
              </a:rPr>
              <a:t>Дорце</a:t>
            </a:r>
            <a:r>
              <a:rPr lang="ru-RU" sz="2800" dirty="0">
                <a:solidFill>
                  <a:srgbClr val="002060"/>
                </a:solidFill>
                <a:latin typeface="Times New Roman" panose="02020603050405020304" pitchFamily="18" charset="0"/>
                <a:cs typeface="Times New Roman" panose="02020603050405020304" pitchFamily="18" charset="0"/>
              </a:rPr>
              <a:t> г</a:t>
            </a:r>
            <a:r>
              <a:rPr lang="en-US" sz="2800" dirty="0">
                <a:solidFill>
                  <a:srgbClr val="002060"/>
                </a:solidFill>
                <a:latin typeface="Times New Roman" panose="02020603050405020304" pitchFamily="18" charset="0"/>
                <a:cs typeface="Times New Roman" panose="02020603050405020304" pitchFamily="18" charset="0"/>
              </a:rPr>
              <a:t>I</a:t>
            </a:r>
            <a:r>
              <a:rPr lang="ru-RU" sz="2800" dirty="0" err="1">
                <a:solidFill>
                  <a:srgbClr val="002060"/>
                </a:solidFill>
                <a:latin typeface="Times New Roman" panose="02020603050405020304" pitchFamily="18" charset="0"/>
                <a:cs typeface="Times New Roman" panose="02020603050405020304" pitchFamily="18" charset="0"/>
              </a:rPr>
              <a:t>ийла</a:t>
            </a:r>
            <a:r>
              <a:rPr lang="ru-RU" sz="2800" dirty="0">
                <a:solidFill>
                  <a:srgbClr val="002060"/>
                </a:solidFill>
                <a:latin typeface="Times New Roman" panose="02020603050405020304" pitchFamily="18" charset="0"/>
                <a:cs typeface="Times New Roman" panose="02020603050405020304" pitchFamily="18" charset="0"/>
              </a:rPr>
              <a:t> </a:t>
            </a:r>
            <a:r>
              <a:rPr lang="ru-RU" sz="2800" dirty="0" err="1">
                <a:solidFill>
                  <a:srgbClr val="002060"/>
                </a:solidFill>
                <a:latin typeface="Times New Roman" panose="02020603050405020304" pitchFamily="18" charset="0"/>
                <a:cs typeface="Times New Roman" panose="02020603050405020304" pitchFamily="18" charset="0"/>
              </a:rPr>
              <a:t>узарш</a:t>
            </a:r>
            <a:r>
              <a:rPr lang="ru-RU" sz="2800" dirty="0">
                <a:solidFill>
                  <a:srgbClr val="002060"/>
                </a:solidFill>
                <a:latin typeface="Times New Roman" panose="02020603050405020304" pitchFamily="18" charset="0"/>
                <a:cs typeface="Times New Roman" panose="02020603050405020304" pitchFamily="18" charset="0"/>
              </a:rPr>
              <a:t> </a:t>
            </a:r>
            <a:r>
              <a:rPr lang="ru-RU" sz="2800" dirty="0" err="1">
                <a:solidFill>
                  <a:srgbClr val="002060"/>
                </a:solidFill>
                <a:latin typeface="Times New Roman" panose="02020603050405020304" pitchFamily="18" charset="0"/>
                <a:cs typeface="Times New Roman" panose="02020603050405020304" pitchFamily="18" charset="0"/>
              </a:rPr>
              <a:t>дойту</a:t>
            </a:r>
            <a:r>
              <a:rPr lang="ru-RU" sz="2800" dirty="0">
                <a:solidFill>
                  <a:srgbClr val="002060"/>
                </a:solidFill>
                <a:latin typeface="Times New Roman" panose="02020603050405020304" pitchFamily="18" charset="0"/>
                <a:cs typeface="Times New Roman" panose="02020603050405020304" pitchFamily="18" charset="0"/>
              </a:rPr>
              <a:t>.</a:t>
            </a:r>
            <a:br>
              <a:rPr lang="ru-RU" sz="2800" dirty="0">
                <a:solidFill>
                  <a:srgbClr val="002060"/>
                </a:solidFill>
                <a:latin typeface="Times New Roman" panose="02020603050405020304" pitchFamily="18" charset="0"/>
                <a:cs typeface="Times New Roman" panose="02020603050405020304" pitchFamily="18" charset="0"/>
              </a:rPr>
            </a:br>
            <a:endParaRPr lang="ru-RU" sz="2800" dirty="0">
              <a:solidFill>
                <a:srgbClr val="002060"/>
              </a:solidFill>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id="{4823EF26-9DA7-4E5A-8076-5B73E71A95D6}"/>
              </a:ext>
            </a:extLst>
          </p:cNvPr>
          <p:cNvSpPr>
            <a:spLocks noGrp="1"/>
          </p:cNvSpPr>
          <p:nvPr>
            <p:ph idx="1"/>
          </p:nvPr>
        </p:nvSpPr>
        <p:spPr>
          <a:xfrm>
            <a:off x="1128013" y="4004768"/>
            <a:ext cx="10515600" cy="4351338"/>
          </a:xfrm>
        </p:spPr>
        <p:txBody>
          <a:bodyPr>
            <a:normAutofit/>
          </a:bodyPr>
          <a:lstStyle/>
          <a:p>
            <a:pPr marL="0" indent="0">
              <a:buNone/>
            </a:pPr>
            <a:r>
              <a:rPr lang="ru-RU" sz="3200" dirty="0" err="1">
                <a:solidFill>
                  <a:srgbClr val="002060"/>
                </a:solidFill>
                <a:latin typeface="Times New Roman" panose="02020603050405020304" pitchFamily="18" charset="0"/>
                <a:cs typeface="Times New Roman" panose="02020603050405020304" pitchFamily="18" charset="0"/>
              </a:rPr>
              <a:t>Иштта</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авторан</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ойланашна</a:t>
            </a:r>
            <a:r>
              <a:rPr lang="ru-RU" sz="3200" dirty="0">
                <a:solidFill>
                  <a:srgbClr val="002060"/>
                </a:solidFill>
                <a:latin typeface="Times New Roman" panose="02020603050405020304" pitchFamily="18" charset="0"/>
                <a:cs typeface="Times New Roman" panose="02020603050405020304" pitchFamily="18" charset="0"/>
              </a:rPr>
              <a:t> т</a:t>
            </a:r>
            <a:r>
              <a:rPr lang="en-US" sz="3200" dirty="0">
                <a:solidFill>
                  <a:srgbClr val="002060"/>
                </a:solidFill>
                <a:latin typeface="Times New Roman" panose="02020603050405020304" pitchFamily="18" charset="0"/>
                <a:cs typeface="Times New Roman" panose="02020603050405020304" pitchFamily="18" charset="0"/>
              </a:rPr>
              <a:t>I</a:t>
            </a:r>
            <a:r>
              <a:rPr lang="ru-RU" sz="3200" dirty="0" err="1">
                <a:solidFill>
                  <a:srgbClr val="002060"/>
                </a:solidFill>
                <a:latin typeface="Times New Roman" panose="02020603050405020304" pitchFamily="18" charset="0"/>
                <a:cs typeface="Times New Roman" panose="02020603050405020304" pitchFamily="18" charset="0"/>
              </a:rPr>
              <a:t>аьхьа</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вай</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дахча</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цо</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вайна</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гойту</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дашо</a:t>
            </a:r>
            <a:r>
              <a:rPr lang="ru-RU" sz="3200" dirty="0">
                <a:solidFill>
                  <a:srgbClr val="002060"/>
                </a:solidFill>
                <a:latin typeface="Times New Roman" panose="02020603050405020304" pitchFamily="18" charset="0"/>
                <a:cs typeface="Times New Roman" panose="02020603050405020304" pitchFamily="18" charset="0"/>
              </a:rPr>
              <a:t> а, </a:t>
            </a:r>
            <a:r>
              <a:rPr lang="ru-RU" sz="3200" dirty="0" err="1">
                <a:solidFill>
                  <a:srgbClr val="002060"/>
                </a:solidFill>
                <a:latin typeface="Times New Roman" panose="02020603050405020304" pitchFamily="18" charset="0"/>
                <a:cs typeface="Times New Roman" panose="02020603050405020304" pitchFamily="18" charset="0"/>
              </a:rPr>
              <a:t>дато</a:t>
            </a:r>
            <a:r>
              <a:rPr lang="ru-RU" sz="3200" dirty="0">
                <a:solidFill>
                  <a:srgbClr val="002060"/>
                </a:solidFill>
                <a:latin typeface="Times New Roman" panose="02020603050405020304" pitchFamily="18" charset="0"/>
                <a:cs typeface="Times New Roman" panose="02020603050405020304" pitchFamily="18" charset="0"/>
              </a:rPr>
              <a:t> а г</a:t>
            </a:r>
            <a:r>
              <a:rPr lang="en-US" sz="3200" dirty="0">
                <a:solidFill>
                  <a:srgbClr val="002060"/>
                </a:solidFill>
                <a:latin typeface="Times New Roman" panose="02020603050405020304" pitchFamily="18" charset="0"/>
                <a:cs typeface="Times New Roman" panose="02020603050405020304" pitchFamily="18" charset="0"/>
              </a:rPr>
              <a:t>I</a:t>
            </a:r>
            <a:r>
              <a:rPr lang="ru-RU" sz="3200" dirty="0" err="1">
                <a:solidFill>
                  <a:srgbClr val="002060"/>
                </a:solidFill>
                <a:latin typeface="Times New Roman" panose="02020603050405020304" pitchFamily="18" charset="0"/>
                <a:cs typeface="Times New Roman" panose="02020603050405020304" pitchFamily="18" charset="0"/>
              </a:rPr>
              <a:t>аланаш</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уьш</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ларйеш</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лаьтта</a:t>
            </a:r>
            <a:r>
              <a:rPr lang="ru-RU" sz="3200" dirty="0">
                <a:solidFill>
                  <a:srgbClr val="002060"/>
                </a:solidFill>
                <a:latin typeface="Times New Roman" panose="02020603050405020304" pitchFamily="18" charset="0"/>
                <a:cs typeface="Times New Roman" panose="02020603050405020304" pitchFamily="18" charset="0"/>
              </a:rPr>
              <a:t> г</a:t>
            </a:r>
            <a:r>
              <a:rPr lang="en-US" sz="3200" dirty="0">
                <a:solidFill>
                  <a:srgbClr val="002060"/>
                </a:solidFill>
                <a:latin typeface="Times New Roman" panose="02020603050405020304" pitchFamily="18" charset="0"/>
                <a:cs typeface="Times New Roman" panose="02020603050405020304" pitchFamily="18" charset="0"/>
              </a:rPr>
              <a:t>I</a:t>
            </a:r>
            <a:r>
              <a:rPr lang="ru-RU" sz="3200" dirty="0" err="1">
                <a:solidFill>
                  <a:srgbClr val="002060"/>
                </a:solidFill>
                <a:latin typeface="Times New Roman" panose="02020603050405020304" pitchFamily="18" charset="0"/>
                <a:cs typeface="Times New Roman" panose="02020603050405020304" pitchFamily="18" charset="0"/>
              </a:rPr>
              <a:t>арол</a:t>
            </a:r>
            <a:r>
              <a:rPr lang="ru-RU" sz="3200" dirty="0">
                <a:solidFill>
                  <a:srgbClr val="002060"/>
                </a:solidFill>
                <a:latin typeface="Times New Roman" panose="02020603050405020304" pitchFamily="18" charset="0"/>
                <a:cs typeface="Times New Roman" panose="02020603050405020304" pitchFamily="18" charset="0"/>
              </a:rPr>
              <a:t> а, </a:t>
            </a:r>
            <a:r>
              <a:rPr lang="ru-RU" sz="3200" dirty="0" err="1">
                <a:solidFill>
                  <a:srgbClr val="002060"/>
                </a:solidFill>
                <a:latin typeface="Times New Roman" panose="02020603050405020304" pitchFamily="18" charset="0"/>
                <a:cs typeface="Times New Roman" panose="02020603050405020304" pitchFamily="18" charset="0"/>
              </a:rPr>
              <a:t>йочане</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буьйса</a:t>
            </a:r>
            <a:r>
              <a:rPr lang="ru-RU" sz="3200" dirty="0">
                <a:solidFill>
                  <a:srgbClr val="002060"/>
                </a:solidFill>
                <a:latin typeface="Times New Roman" panose="02020603050405020304" pitchFamily="18" charset="0"/>
                <a:cs typeface="Times New Roman" panose="02020603050405020304" pitchFamily="18" charset="0"/>
              </a:rPr>
              <a:t>, г</a:t>
            </a:r>
            <a:r>
              <a:rPr lang="en-US" sz="3200" dirty="0">
                <a:solidFill>
                  <a:srgbClr val="002060"/>
                </a:solidFill>
                <a:latin typeface="Times New Roman" panose="02020603050405020304" pitchFamily="18" charset="0"/>
                <a:cs typeface="Times New Roman" panose="02020603050405020304" pitchFamily="18" charset="0"/>
              </a:rPr>
              <a:t>I</a:t>
            </a:r>
            <a:r>
              <a:rPr lang="ru-RU" sz="3200" dirty="0" err="1">
                <a:solidFill>
                  <a:srgbClr val="002060"/>
                </a:solidFill>
                <a:latin typeface="Times New Roman" panose="02020603050405020304" pitchFamily="18" charset="0"/>
                <a:cs typeface="Times New Roman" panose="02020603050405020304" pitchFamily="18" charset="0"/>
              </a:rPr>
              <a:t>ийла</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узарш</a:t>
            </a:r>
            <a:r>
              <a:rPr lang="ru-RU" sz="3200" dirty="0">
                <a:solidFill>
                  <a:srgbClr val="002060"/>
                </a:solidFill>
                <a:latin typeface="Times New Roman" panose="02020603050405020304" pitchFamily="18" charset="0"/>
                <a:cs typeface="Times New Roman" panose="02020603050405020304" pitchFamily="18" charset="0"/>
              </a:rPr>
              <a:t> де </a:t>
            </a:r>
            <a:r>
              <a:rPr lang="ru-RU" sz="3200" dirty="0" err="1">
                <a:solidFill>
                  <a:srgbClr val="002060"/>
                </a:solidFill>
                <a:latin typeface="Times New Roman" panose="02020603050405020304" pitchFamily="18" charset="0"/>
                <a:cs typeface="Times New Roman" panose="02020603050405020304" pitchFamily="18" charset="0"/>
              </a:rPr>
              <a:t>дарц</a:t>
            </a:r>
            <a:r>
              <a:rPr lang="ru-RU" sz="3200" dirty="0">
                <a:solidFill>
                  <a:srgbClr val="002060"/>
                </a:solidFill>
                <a:latin typeface="Times New Roman" panose="02020603050405020304" pitchFamily="18" charset="0"/>
                <a:cs typeface="Times New Roman" panose="02020603050405020304" pitchFamily="18" charset="0"/>
              </a:rPr>
              <a:t> а. И </a:t>
            </a:r>
            <a:r>
              <a:rPr lang="ru-RU" sz="3200" dirty="0" err="1">
                <a:solidFill>
                  <a:srgbClr val="002060"/>
                </a:solidFill>
                <a:latin typeface="Times New Roman" panose="02020603050405020304" pitchFamily="18" charset="0"/>
                <a:cs typeface="Times New Roman" panose="02020603050405020304" pitchFamily="18" charset="0"/>
              </a:rPr>
              <a:t>сурт</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вайна</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хьалха</a:t>
            </a:r>
            <a:r>
              <a:rPr lang="ru-RU" sz="3200" dirty="0">
                <a:solidFill>
                  <a:srgbClr val="002060"/>
                </a:solidFill>
                <a:latin typeface="Times New Roman" panose="02020603050405020304" pitchFamily="18" charset="0"/>
                <a:cs typeface="Times New Roman" panose="02020603050405020304" pitchFamily="18" charset="0"/>
              </a:rPr>
              <a:t> х</a:t>
            </a:r>
            <a:r>
              <a:rPr lang="en-US" sz="3200" dirty="0">
                <a:solidFill>
                  <a:srgbClr val="002060"/>
                </a:solidFill>
                <a:latin typeface="Times New Roman" panose="02020603050405020304" pitchFamily="18" charset="0"/>
                <a:cs typeface="Times New Roman" panose="02020603050405020304" pitchFamily="18" charset="0"/>
              </a:rPr>
              <a:t>I</a:t>
            </a:r>
            <a:r>
              <a:rPr lang="ru-RU" sz="3200" dirty="0" err="1">
                <a:solidFill>
                  <a:srgbClr val="002060"/>
                </a:solidFill>
                <a:latin typeface="Times New Roman" panose="02020603050405020304" pitchFamily="18" charset="0"/>
                <a:cs typeface="Times New Roman" panose="02020603050405020304" pitchFamily="18" charset="0"/>
              </a:rPr>
              <a:t>оттош</a:t>
            </a:r>
            <a:r>
              <a:rPr lang="ru-RU" sz="3200" dirty="0">
                <a:solidFill>
                  <a:srgbClr val="002060"/>
                </a:solidFill>
                <a:latin typeface="Times New Roman" panose="02020603050405020304" pitchFamily="18" charset="0"/>
                <a:cs typeface="Times New Roman" panose="02020603050405020304" pitchFamily="18" charset="0"/>
              </a:rPr>
              <a:t> дерг а </a:t>
            </a:r>
            <a:r>
              <a:rPr lang="ru-RU" sz="3200" dirty="0" err="1">
                <a:solidFill>
                  <a:srgbClr val="002060"/>
                </a:solidFill>
                <a:latin typeface="Times New Roman" panose="02020603050405020304" pitchFamily="18" charset="0"/>
                <a:cs typeface="Times New Roman" panose="02020603050405020304" pitchFamily="18" charset="0"/>
              </a:rPr>
              <a:t>дош</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Ду</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боху</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цо</a:t>
            </a:r>
            <a:r>
              <a:rPr lang="ru-RU" sz="3200" dirty="0">
                <a:solidFill>
                  <a:srgbClr val="002060"/>
                </a:solidFill>
                <a:latin typeface="Times New Roman" panose="02020603050405020304" pitchFamily="18" charset="0"/>
                <a:cs typeface="Times New Roman" panose="02020603050405020304" pitchFamily="18" charset="0"/>
              </a:rPr>
              <a:t>. Вайга </a:t>
            </a:r>
            <a:r>
              <a:rPr lang="ru-RU" sz="3200" dirty="0" err="1">
                <a:solidFill>
                  <a:srgbClr val="002060"/>
                </a:solidFill>
                <a:latin typeface="Times New Roman" panose="02020603050405020304" pitchFamily="18" charset="0"/>
                <a:cs typeface="Times New Roman" panose="02020603050405020304" pitchFamily="18" charset="0"/>
              </a:rPr>
              <a:t>ойла</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йойтуш</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вайн</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ойланаш</a:t>
            </a:r>
            <a:r>
              <a:rPr lang="ru-RU" sz="3200" dirty="0">
                <a:solidFill>
                  <a:srgbClr val="002060"/>
                </a:solidFill>
                <a:latin typeface="Times New Roman" panose="02020603050405020304" pitchFamily="18" charset="0"/>
                <a:cs typeface="Times New Roman" panose="02020603050405020304" pitchFamily="18" charset="0"/>
              </a:rPr>
              <a:t> гена пана </a:t>
            </a:r>
            <a:r>
              <a:rPr lang="ru-RU" sz="3200" dirty="0" err="1">
                <a:solidFill>
                  <a:srgbClr val="002060"/>
                </a:solidFill>
                <a:latin typeface="Times New Roman" panose="02020603050405020304" pitchFamily="18" charset="0"/>
                <a:cs typeface="Times New Roman" panose="02020603050405020304" pitchFamily="18" charset="0"/>
              </a:rPr>
              <a:t>махка</a:t>
            </a:r>
            <a:r>
              <a:rPr lang="ru-RU" sz="3200" dirty="0">
                <a:solidFill>
                  <a:srgbClr val="002060"/>
                </a:solidFill>
                <a:latin typeface="Times New Roman" panose="02020603050405020304" pitchFamily="18" charset="0"/>
                <a:cs typeface="Times New Roman" panose="02020603050405020304" pitchFamily="18" charset="0"/>
              </a:rPr>
              <a:t> д</a:t>
            </a:r>
            <a:r>
              <a:rPr lang="en-US" sz="3200" dirty="0">
                <a:solidFill>
                  <a:srgbClr val="002060"/>
                </a:solidFill>
                <a:latin typeface="Times New Roman" panose="02020603050405020304" pitchFamily="18" charset="0"/>
                <a:cs typeface="Times New Roman" panose="02020603050405020304" pitchFamily="18" charset="0"/>
              </a:rPr>
              <a:t>I</a:t>
            </a:r>
            <a:r>
              <a:rPr lang="ru-RU" sz="3200" dirty="0" err="1">
                <a:solidFill>
                  <a:srgbClr val="002060"/>
                </a:solidFill>
                <a:latin typeface="Times New Roman" panose="02020603050405020304" pitchFamily="18" charset="0"/>
                <a:cs typeface="Times New Roman" panose="02020603050405020304" pitchFamily="18" charset="0"/>
              </a:rPr>
              <a:t>айуьгуш</a:t>
            </a:r>
            <a:r>
              <a:rPr lang="ru-RU" sz="3200" dirty="0">
                <a:solidFill>
                  <a:srgbClr val="00206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41490553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7EBAFB2-7EA8-4173-94AD-49FE173B0816}"/>
              </a:ext>
            </a:extLst>
          </p:cNvPr>
          <p:cNvSpPr>
            <a:spLocks noGrp="1"/>
          </p:cNvSpPr>
          <p:nvPr>
            <p:ph type="title"/>
          </p:nvPr>
        </p:nvSpPr>
        <p:spPr>
          <a:xfrm>
            <a:off x="3129498" y="1345391"/>
            <a:ext cx="10515600" cy="1325563"/>
          </a:xfrm>
        </p:spPr>
        <p:txBody>
          <a:bodyPr>
            <a:noAutofit/>
          </a:bodyPr>
          <a:lstStyle/>
          <a:p>
            <a:r>
              <a:rPr lang="ru-RU" sz="3600" dirty="0" err="1">
                <a:solidFill>
                  <a:srgbClr val="002060"/>
                </a:solidFill>
                <a:latin typeface="Times New Roman" panose="02020603050405020304" pitchFamily="18" charset="0"/>
                <a:cs typeface="Times New Roman" panose="02020603050405020304" pitchFamily="18" charset="0"/>
              </a:rPr>
              <a:t>Дашо</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стагах</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безам</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боккху</a:t>
            </a:r>
            <a:r>
              <a:rPr lang="ru-RU" sz="3600" dirty="0">
                <a:solidFill>
                  <a:srgbClr val="002060"/>
                </a:solidFill>
                <a:latin typeface="Times New Roman" panose="02020603050405020304" pitchFamily="18" charset="0"/>
                <a:cs typeface="Times New Roman" panose="02020603050405020304" pitchFamily="18" charset="0"/>
              </a:rPr>
              <a:t>.</a:t>
            </a:r>
            <a:br>
              <a:rPr lang="ru-RU" sz="3600" dirty="0">
                <a:solidFill>
                  <a:srgbClr val="002060"/>
                </a:solidFill>
                <a:latin typeface="Times New Roman" panose="02020603050405020304" pitchFamily="18" charset="0"/>
                <a:cs typeface="Times New Roman" panose="02020603050405020304" pitchFamily="18" charset="0"/>
              </a:rPr>
            </a:br>
            <a:r>
              <a:rPr lang="ru-RU" sz="3600" dirty="0" err="1">
                <a:solidFill>
                  <a:srgbClr val="002060"/>
                </a:solidFill>
                <a:latin typeface="Times New Roman" panose="02020603050405020304" pitchFamily="18" charset="0"/>
                <a:cs typeface="Times New Roman" panose="02020603050405020304" pitchFamily="18" charset="0"/>
              </a:rPr>
              <a:t>Дашо</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стаг</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стаг</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воцчу</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воккху</a:t>
            </a:r>
            <a:r>
              <a:rPr lang="ru-RU" sz="3600" dirty="0">
                <a:solidFill>
                  <a:srgbClr val="002060"/>
                </a:solidFill>
                <a:latin typeface="Times New Roman" panose="02020603050405020304" pitchFamily="18" charset="0"/>
                <a:cs typeface="Times New Roman" panose="02020603050405020304" pitchFamily="18" charset="0"/>
              </a:rPr>
              <a:t>.</a:t>
            </a:r>
            <a:br>
              <a:rPr lang="ru-RU" sz="3600" dirty="0">
                <a:solidFill>
                  <a:srgbClr val="002060"/>
                </a:solidFill>
                <a:latin typeface="Times New Roman" panose="02020603050405020304" pitchFamily="18" charset="0"/>
                <a:cs typeface="Times New Roman" panose="02020603050405020304" pitchFamily="18" charset="0"/>
              </a:rPr>
            </a:br>
            <a:r>
              <a:rPr lang="ru-RU" sz="3600" dirty="0" err="1">
                <a:solidFill>
                  <a:srgbClr val="002060"/>
                </a:solidFill>
                <a:latin typeface="Times New Roman" panose="02020603050405020304" pitchFamily="18" charset="0"/>
                <a:cs typeface="Times New Roman" panose="02020603050405020304" pitchFamily="18" charset="0"/>
              </a:rPr>
              <a:t>Дов</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дерзадо</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цо</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дов</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доккху</a:t>
            </a:r>
            <a:br>
              <a:rPr lang="ru-RU" sz="3600" dirty="0">
                <a:solidFill>
                  <a:srgbClr val="002060"/>
                </a:solidFill>
                <a:latin typeface="Times New Roman" panose="02020603050405020304" pitchFamily="18" charset="0"/>
                <a:cs typeface="Times New Roman" panose="02020603050405020304" pitchFamily="18" charset="0"/>
              </a:rPr>
            </a:br>
            <a:r>
              <a:rPr lang="ru-RU" sz="3600" dirty="0">
                <a:solidFill>
                  <a:srgbClr val="002060"/>
                </a:solidFill>
                <a:latin typeface="Times New Roman" panose="02020603050405020304" pitchFamily="18" charset="0"/>
                <a:cs typeface="Times New Roman" panose="02020603050405020304" pitchFamily="18" charset="0"/>
              </a:rPr>
              <a:t>Я </a:t>
            </a:r>
            <a:r>
              <a:rPr lang="ru-RU" sz="3600" dirty="0" err="1">
                <a:solidFill>
                  <a:srgbClr val="002060"/>
                </a:solidFill>
                <a:latin typeface="Times New Roman" panose="02020603050405020304" pitchFamily="18" charset="0"/>
                <a:cs typeface="Times New Roman" panose="02020603050405020304" pitchFamily="18" charset="0"/>
              </a:rPr>
              <a:t>хьаг</a:t>
            </a:r>
            <a:r>
              <a:rPr lang="en-US" sz="3600" dirty="0">
                <a:solidFill>
                  <a:srgbClr val="002060"/>
                </a:solidFill>
                <a:latin typeface="Times New Roman" panose="02020603050405020304" pitchFamily="18" charset="0"/>
                <a:cs typeface="Times New Roman" panose="02020603050405020304" pitchFamily="18" charset="0"/>
              </a:rPr>
              <a:t>I </a:t>
            </a:r>
            <a:r>
              <a:rPr lang="ru-RU" sz="3600" dirty="0" err="1">
                <a:solidFill>
                  <a:srgbClr val="002060"/>
                </a:solidFill>
                <a:latin typeface="Times New Roman" panose="02020603050405020304" pitchFamily="18" charset="0"/>
                <a:cs typeface="Times New Roman" panose="02020603050405020304" pitchFamily="18" charset="0"/>
              </a:rPr>
              <a:t>юьллу</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хьаг</a:t>
            </a:r>
            <a:r>
              <a:rPr lang="en-US" sz="3600" dirty="0">
                <a:solidFill>
                  <a:srgbClr val="002060"/>
                </a:solidFill>
                <a:latin typeface="Times New Roman" panose="02020603050405020304" pitchFamily="18" charset="0"/>
                <a:cs typeface="Times New Roman" panose="02020603050405020304" pitchFamily="18" charset="0"/>
              </a:rPr>
              <a:t>I </a:t>
            </a:r>
            <a:r>
              <a:rPr lang="ru-RU" sz="3600" dirty="0">
                <a:solidFill>
                  <a:srgbClr val="002060"/>
                </a:solidFill>
                <a:latin typeface="Times New Roman" panose="02020603050405020304" pitchFamily="18" charset="0"/>
                <a:cs typeface="Times New Roman" panose="02020603050405020304" pitchFamily="18" charset="0"/>
              </a:rPr>
              <a:t>д</a:t>
            </a:r>
            <a:r>
              <a:rPr lang="en-US" sz="3600" dirty="0">
                <a:solidFill>
                  <a:srgbClr val="002060"/>
                </a:solidFill>
                <a:latin typeface="Times New Roman" panose="02020603050405020304" pitchFamily="18" charset="0"/>
                <a:cs typeface="Times New Roman" panose="02020603050405020304" pitchFamily="18" charset="0"/>
              </a:rPr>
              <a:t>I</a:t>
            </a:r>
            <a:r>
              <a:rPr lang="ru-RU" sz="3600" dirty="0" err="1">
                <a:solidFill>
                  <a:srgbClr val="002060"/>
                </a:solidFill>
                <a:latin typeface="Times New Roman" panose="02020603050405020304" pitchFamily="18" charset="0"/>
                <a:cs typeface="Times New Roman" panose="02020603050405020304" pitchFamily="18" charset="0"/>
              </a:rPr>
              <a:t>айоккху</a:t>
            </a:r>
            <a:r>
              <a:rPr lang="ru-RU" sz="3600" dirty="0">
                <a:solidFill>
                  <a:srgbClr val="002060"/>
                </a:solidFill>
                <a:latin typeface="Times New Roman" panose="02020603050405020304" pitchFamily="18" charset="0"/>
                <a:cs typeface="Times New Roman" panose="02020603050405020304" pitchFamily="18" charset="0"/>
              </a:rPr>
              <a:t>.</a:t>
            </a:r>
            <a:br>
              <a:rPr lang="ru-RU" sz="3600" dirty="0">
                <a:solidFill>
                  <a:srgbClr val="002060"/>
                </a:solidFill>
                <a:latin typeface="Times New Roman" panose="02020603050405020304" pitchFamily="18" charset="0"/>
                <a:cs typeface="Times New Roman" panose="02020603050405020304" pitchFamily="18" charset="0"/>
              </a:rPr>
            </a:br>
            <a:endParaRPr lang="ru-RU" sz="3600" dirty="0">
              <a:solidFill>
                <a:srgbClr val="002060"/>
              </a:solidFill>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id="{08D0CA9A-651A-4B3C-A036-A57E7B91C8FB}"/>
              </a:ext>
            </a:extLst>
          </p:cNvPr>
          <p:cNvSpPr>
            <a:spLocks noGrp="1"/>
          </p:cNvSpPr>
          <p:nvPr>
            <p:ph idx="1"/>
          </p:nvPr>
        </p:nvSpPr>
        <p:spPr>
          <a:xfrm>
            <a:off x="689427" y="3558165"/>
            <a:ext cx="10515600" cy="4351338"/>
          </a:xfrm>
        </p:spPr>
        <p:txBody>
          <a:bodyPr>
            <a:normAutofit/>
          </a:bodyPr>
          <a:lstStyle/>
          <a:p>
            <a:pPr marL="0" indent="0">
              <a:buNone/>
            </a:pPr>
            <a:r>
              <a:rPr lang="ru-RU" sz="4000" dirty="0" err="1">
                <a:solidFill>
                  <a:srgbClr val="002060"/>
                </a:solidFill>
                <a:latin typeface="Times New Roman" panose="02020603050405020304" pitchFamily="18" charset="0"/>
                <a:cs typeface="Times New Roman" panose="02020603050405020304" pitchFamily="18" charset="0"/>
              </a:rPr>
              <a:t>Хийла</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йу</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вайна</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меттигаш</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дош</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бахьанехь</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дов</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долуш</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адаман</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сихалло</a:t>
            </a:r>
            <a:r>
              <a:rPr lang="ru-RU" sz="4000" dirty="0">
                <a:solidFill>
                  <a:srgbClr val="002060"/>
                </a:solidFill>
                <a:latin typeface="Times New Roman" panose="02020603050405020304" pitchFamily="18" charset="0"/>
                <a:cs typeface="Times New Roman" panose="02020603050405020304" pitchFamily="18" charset="0"/>
              </a:rPr>
              <a:t> и </a:t>
            </a:r>
            <a:r>
              <a:rPr lang="ru-RU" sz="4000" dirty="0" err="1">
                <a:solidFill>
                  <a:srgbClr val="002060"/>
                </a:solidFill>
                <a:latin typeface="Times New Roman" panose="02020603050405020304" pitchFamily="18" charset="0"/>
                <a:cs typeface="Times New Roman" panose="02020603050405020304" pitchFamily="18" charset="0"/>
              </a:rPr>
              <a:t>дов</a:t>
            </a:r>
            <a:r>
              <a:rPr lang="ru-RU" sz="4000" dirty="0">
                <a:solidFill>
                  <a:srgbClr val="002060"/>
                </a:solidFill>
                <a:latin typeface="Times New Roman" panose="02020603050405020304" pitchFamily="18" charset="0"/>
                <a:cs typeface="Times New Roman" panose="02020603050405020304" pitchFamily="18" charset="0"/>
              </a:rPr>
              <a:t> марса </a:t>
            </a:r>
            <a:r>
              <a:rPr lang="ru-RU" sz="4000" dirty="0" err="1">
                <a:solidFill>
                  <a:srgbClr val="002060"/>
                </a:solidFill>
                <a:latin typeface="Times New Roman" panose="02020603050405020304" pitchFamily="18" charset="0"/>
                <a:cs typeface="Times New Roman" panose="02020603050405020304" pitchFamily="18" charset="0"/>
              </a:rPr>
              <a:t>доккхе</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цу</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девнах</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хийла</a:t>
            </a:r>
            <a:r>
              <a:rPr lang="ru-RU" sz="4000" dirty="0">
                <a:solidFill>
                  <a:srgbClr val="002060"/>
                </a:solidFill>
                <a:latin typeface="Times New Roman" panose="02020603050405020304" pitchFamily="18" charset="0"/>
                <a:cs typeface="Times New Roman" panose="02020603050405020304" pitchFamily="18" charset="0"/>
              </a:rPr>
              <a:t> г</a:t>
            </a:r>
            <a:r>
              <a:rPr lang="en-US" sz="4000" dirty="0">
                <a:solidFill>
                  <a:srgbClr val="002060"/>
                </a:solidFill>
                <a:latin typeface="Times New Roman" panose="02020603050405020304" pitchFamily="18" charset="0"/>
                <a:cs typeface="Times New Roman" panose="02020603050405020304" pitchFamily="18" charset="0"/>
              </a:rPr>
              <a:t>I</a:t>
            </a:r>
            <a:r>
              <a:rPr lang="ru-RU" sz="4000" dirty="0" err="1">
                <a:solidFill>
                  <a:srgbClr val="002060"/>
                </a:solidFill>
                <a:latin typeface="Times New Roman" panose="02020603050405020304" pitchFamily="18" charset="0"/>
                <a:cs typeface="Times New Roman" panose="02020603050405020304" pitchFamily="18" charset="0"/>
              </a:rPr>
              <a:t>елонаш</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хуьлуш</a:t>
            </a:r>
            <a:r>
              <a:rPr lang="ru-RU" sz="4000" dirty="0">
                <a:solidFill>
                  <a:srgbClr val="002060"/>
                </a:solidFill>
                <a:latin typeface="Times New Roman" panose="02020603050405020304" pitchFamily="18" charset="0"/>
                <a:cs typeface="Times New Roman" panose="02020603050405020304" pitchFamily="18" charset="0"/>
              </a:rPr>
              <a:t> а, </a:t>
            </a:r>
            <a:r>
              <a:rPr lang="ru-RU" sz="4000" dirty="0" err="1">
                <a:solidFill>
                  <a:srgbClr val="002060"/>
                </a:solidFill>
                <a:latin typeface="Times New Roman" panose="02020603050405020304" pitchFamily="18" charset="0"/>
                <a:cs typeface="Times New Roman" panose="02020603050405020304" pitchFamily="18" charset="0"/>
              </a:rPr>
              <a:t>амма</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хазачу</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дашо</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ма</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сиха</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дерзадо-кх</a:t>
            </a:r>
            <a:r>
              <a:rPr lang="ru-RU" sz="4000" dirty="0">
                <a:solidFill>
                  <a:srgbClr val="002060"/>
                </a:solidFill>
                <a:latin typeface="Times New Roman" panose="02020603050405020304" pitchFamily="18" charset="0"/>
                <a:cs typeface="Times New Roman" panose="02020603050405020304" pitchFamily="18" charset="0"/>
              </a:rPr>
              <a:t> мел </a:t>
            </a:r>
            <a:r>
              <a:rPr lang="ru-RU" sz="4000" dirty="0" err="1">
                <a:solidFill>
                  <a:srgbClr val="002060"/>
                </a:solidFill>
                <a:latin typeface="Times New Roman" panose="02020603050405020304" pitchFamily="18" charset="0"/>
                <a:cs typeface="Times New Roman" panose="02020603050405020304" pitchFamily="18" charset="0"/>
              </a:rPr>
              <a:t>доккха</a:t>
            </a:r>
            <a:r>
              <a:rPr lang="ru-RU" sz="4000" dirty="0">
                <a:solidFill>
                  <a:srgbClr val="002060"/>
                </a:solidFill>
                <a:latin typeface="Times New Roman" panose="02020603050405020304" pitchFamily="18" charset="0"/>
                <a:cs typeface="Times New Roman" panose="02020603050405020304" pitchFamily="18" charset="0"/>
              </a:rPr>
              <a:t> </a:t>
            </a:r>
            <a:r>
              <a:rPr lang="ru-RU" sz="4000" dirty="0" err="1">
                <a:solidFill>
                  <a:srgbClr val="002060"/>
                </a:solidFill>
                <a:latin typeface="Times New Roman" panose="02020603050405020304" pitchFamily="18" charset="0"/>
                <a:cs typeface="Times New Roman" panose="02020603050405020304" pitchFamily="18" charset="0"/>
              </a:rPr>
              <a:t>дов</a:t>
            </a:r>
            <a:r>
              <a:rPr lang="ru-RU" sz="4000" dirty="0">
                <a:solidFill>
                  <a:srgbClr val="002060"/>
                </a:solidFill>
                <a:latin typeface="Times New Roman" panose="02020603050405020304" pitchFamily="18" charset="0"/>
                <a:cs typeface="Times New Roman" panose="02020603050405020304" pitchFamily="18" charset="0"/>
              </a:rPr>
              <a:t> а.</a:t>
            </a:r>
          </a:p>
        </p:txBody>
      </p:sp>
    </p:spTree>
    <p:extLst>
      <p:ext uri="{BB962C8B-B14F-4D97-AF65-F5344CB8AC3E}">
        <p14:creationId xmlns:p14="http://schemas.microsoft.com/office/powerpoint/2010/main" val="15830626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913A82A-EA52-4368-A818-08AFCC9CE821}"/>
              </a:ext>
            </a:extLst>
          </p:cNvPr>
          <p:cNvSpPr>
            <a:spLocks noGrp="1"/>
          </p:cNvSpPr>
          <p:nvPr>
            <p:ph type="title"/>
          </p:nvPr>
        </p:nvSpPr>
        <p:spPr>
          <a:xfrm>
            <a:off x="3968581" y="1829517"/>
            <a:ext cx="10515600" cy="261383"/>
          </a:xfrm>
        </p:spPr>
        <p:txBody>
          <a:bodyPr>
            <a:noAutofit/>
          </a:bodyPr>
          <a:lstStyle/>
          <a:p>
            <a:r>
              <a:rPr lang="ru-RU" sz="3200" dirty="0" err="1">
                <a:solidFill>
                  <a:srgbClr val="002060"/>
                </a:solidFill>
                <a:latin typeface="Times New Roman" panose="02020603050405020304" pitchFamily="18" charset="0"/>
                <a:cs typeface="Times New Roman" panose="02020603050405020304" pitchFamily="18" charset="0"/>
              </a:rPr>
              <a:t>Массанхьа</a:t>
            </a:r>
            <a:r>
              <a:rPr lang="ru-RU" sz="3200" dirty="0">
                <a:solidFill>
                  <a:srgbClr val="002060"/>
                </a:solidFill>
                <a:latin typeface="Times New Roman" panose="02020603050405020304" pitchFamily="18" charset="0"/>
                <a:cs typeface="Times New Roman" panose="02020603050405020304" pitchFamily="18" charset="0"/>
              </a:rPr>
              <a:t> а </a:t>
            </a:r>
            <a:r>
              <a:rPr lang="ru-RU" sz="3200" dirty="0" err="1">
                <a:solidFill>
                  <a:srgbClr val="002060"/>
                </a:solidFill>
                <a:latin typeface="Times New Roman" panose="02020603050405020304" pitchFamily="18" charset="0"/>
                <a:cs typeface="Times New Roman" panose="02020603050405020304" pitchFamily="18" charset="0"/>
              </a:rPr>
              <a:t>кхочу</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дош</a:t>
            </a:r>
            <a:r>
              <a:rPr lang="ru-RU" sz="3200" dirty="0">
                <a:solidFill>
                  <a:srgbClr val="002060"/>
                </a:solidFill>
                <a:latin typeface="Times New Roman" panose="02020603050405020304" pitchFamily="18" charset="0"/>
                <a:cs typeface="Times New Roman" panose="02020603050405020304" pitchFamily="18" charset="0"/>
              </a:rPr>
              <a:t>,</a:t>
            </a:r>
            <a:br>
              <a:rPr lang="ru-RU" sz="3200" dirty="0">
                <a:solidFill>
                  <a:srgbClr val="002060"/>
                </a:solidFill>
                <a:latin typeface="Times New Roman" panose="02020603050405020304" pitchFamily="18" charset="0"/>
                <a:cs typeface="Times New Roman" panose="02020603050405020304" pitchFamily="18" charset="0"/>
              </a:rPr>
            </a:br>
            <a:r>
              <a:rPr lang="ru-RU" sz="3200" dirty="0" err="1">
                <a:solidFill>
                  <a:srgbClr val="002060"/>
                </a:solidFill>
                <a:latin typeface="Times New Roman" panose="02020603050405020304" pitchFamily="18" charset="0"/>
                <a:cs typeface="Times New Roman" panose="02020603050405020304" pitchFamily="18" charset="0"/>
              </a:rPr>
              <a:t>Шеца</a:t>
            </a:r>
            <a:r>
              <a:rPr lang="ru-RU" sz="3200" dirty="0">
                <a:solidFill>
                  <a:srgbClr val="002060"/>
                </a:solidFill>
                <a:latin typeface="Times New Roman" panose="02020603050405020304" pitchFamily="18" charset="0"/>
                <a:cs typeface="Times New Roman" panose="02020603050405020304" pitchFamily="18" charset="0"/>
              </a:rPr>
              <a:t> стеган </a:t>
            </a:r>
            <a:r>
              <a:rPr lang="ru-RU" sz="3200" dirty="0" err="1">
                <a:solidFill>
                  <a:srgbClr val="002060"/>
                </a:solidFill>
                <a:latin typeface="Times New Roman" panose="02020603050405020304" pitchFamily="18" charset="0"/>
                <a:cs typeface="Times New Roman" panose="02020603050405020304" pitchFamily="18" charset="0"/>
              </a:rPr>
              <a:t>ойла</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хьош</a:t>
            </a:r>
            <a:r>
              <a:rPr lang="ru-RU" sz="3200" dirty="0">
                <a:solidFill>
                  <a:srgbClr val="002060"/>
                </a:solidFill>
                <a:latin typeface="Times New Roman" panose="02020603050405020304" pitchFamily="18" charset="0"/>
                <a:cs typeface="Times New Roman" panose="02020603050405020304" pitchFamily="18" charset="0"/>
              </a:rPr>
              <a:t>,</a:t>
            </a:r>
            <a:br>
              <a:rPr lang="ru-RU" sz="3200" dirty="0">
                <a:solidFill>
                  <a:srgbClr val="002060"/>
                </a:solidFill>
                <a:latin typeface="Times New Roman" panose="02020603050405020304" pitchFamily="18" charset="0"/>
                <a:cs typeface="Times New Roman" panose="02020603050405020304" pitchFamily="18" charset="0"/>
              </a:rPr>
            </a:br>
            <a:r>
              <a:rPr lang="ru-RU" sz="3200" dirty="0" err="1">
                <a:solidFill>
                  <a:srgbClr val="002060"/>
                </a:solidFill>
                <a:latin typeface="Times New Roman" panose="02020603050405020304" pitchFamily="18" charset="0"/>
                <a:cs typeface="Times New Roman" panose="02020603050405020304" pitchFamily="18" charset="0"/>
              </a:rPr>
              <a:t>Бойнарг</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нисбеш</a:t>
            </a:r>
            <a:r>
              <a:rPr lang="ru-RU" sz="3200" dirty="0">
                <a:solidFill>
                  <a:srgbClr val="002060"/>
                </a:solidFill>
                <a:latin typeface="Times New Roman" panose="02020603050405020304" pitchFamily="18" charset="0"/>
                <a:cs typeface="Times New Roman" panose="02020603050405020304" pitchFamily="18" charset="0"/>
              </a:rPr>
              <a:t>, я </a:t>
            </a:r>
            <a:r>
              <a:rPr lang="ru-RU" sz="3200" dirty="0" err="1">
                <a:solidFill>
                  <a:srgbClr val="002060"/>
                </a:solidFill>
                <a:latin typeface="Times New Roman" panose="02020603050405020304" pitchFamily="18" charset="0"/>
                <a:cs typeface="Times New Roman" panose="02020603050405020304" pitchFamily="18" charset="0"/>
              </a:rPr>
              <a:t>букъ</a:t>
            </a:r>
            <a:r>
              <a:rPr lang="ru-RU" sz="3200" dirty="0">
                <a:solidFill>
                  <a:srgbClr val="002060"/>
                </a:solidFill>
                <a:latin typeface="Times New Roman" panose="02020603050405020304" pitchFamily="18" charset="0"/>
                <a:cs typeface="Times New Roman" panose="02020603050405020304" pitchFamily="18" charset="0"/>
              </a:rPr>
              <a:t> бош</a:t>
            </a:r>
            <a:br>
              <a:rPr lang="ru-RU" sz="3200" dirty="0">
                <a:solidFill>
                  <a:srgbClr val="002060"/>
                </a:solidFill>
                <a:latin typeface="Times New Roman" panose="02020603050405020304" pitchFamily="18" charset="0"/>
                <a:cs typeface="Times New Roman" panose="02020603050405020304" pitchFamily="18" charset="0"/>
              </a:rPr>
            </a:br>
            <a:r>
              <a:rPr lang="ru-RU" sz="3200" dirty="0" err="1">
                <a:solidFill>
                  <a:srgbClr val="002060"/>
                </a:solidFill>
                <a:latin typeface="Times New Roman" panose="02020603050405020304" pitchFamily="18" charset="0"/>
                <a:cs typeface="Times New Roman" panose="02020603050405020304" pitchFamily="18" charset="0"/>
              </a:rPr>
              <a:t>Дашо</a:t>
            </a:r>
            <a:r>
              <a:rPr lang="ru-RU" sz="3200" dirty="0">
                <a:solidFill>
                  <a:srgbClr val="002060"/>
                </a:solidFill>
                <a:latin typeface="Times New Roman" panose="02020603050405020304" pitchFamily="18" charset="0"/>
                <a:cs typeface="Times New Roman" panose="02020603050405020304" pitchFamily="18" charset="0"/>
              </a:rPr>
              <a:t> – </a:t>
            </a:r>
            <a:r>
              <a:rPr lang="ru-RU" sz="3200" dirty="0" err="1">
                <a:solidFill>
                  <a:srgbClr val="002060"/>
                </a:solidFill>
                <a:latin typeface="Times New Roman" panose="02020603050405020304" pitchFamily="18" charset="0"/>
                <a:cs typeface="Times New Roman" panose="02020603050405020304" pitchFamily="18" charset="0"/>
              </a:rPr>
              <a:t>хазво</a:t>
            </a:r>
            <a:r>
              <a:rPr lang="ru-RU" sz="3200" dirty="0">
                <a:solidFill>
                  <a:srgbClr val="002060"/>
                </a:solidFill>
                <a:latin typeface="Times New Roman" panose="02020603050405020304" pitchFamily="18" charset="0"/>
                <a:cs typeface="Times New Roman" panose="02020603050405020304" pitchFamily="18" charset="0"/>
              </a:rPr>
              <a:t>.</a:t>
            </a:r>
            <a:br>
              <a:rPr lang="ru-RU" sz="3200" dirty="0">
                <a:solidFill>
                  <a:srgbClr val="002060"/>
                </a:solidFill>
                <a:latin typeface="Times New Roman" panose="02020603050405020304" pitchFamily="18" charset="0"/>
                <a:cs typeface="Times New Roman" panose="02020603050405020304" pitchFamily="18" charset="0"/>
              </a:rPr>
            </a:br>
            <a:r>
              <a:rPr lang="ru-RU" sz="3200" dirty="0" err="1">
                <a:solidFill>
                  <a:srgbClr val="002060"/>
                </a:solidFill>
                <a:latin typeface="Times New Roman" panose="02020603050405020304" pitchFamily="18" charset="0"/>
                <a:cs typeface="Times New Roman" panose="02020603050405020304" pitchFamily="18" charset="0"/>
              </a:rPr>
              <a:t>Дашо</a:t>
            </a:r>
            <a:r>
              <a:rPr lang="ru-RU" sz="3200" dirty="0">
                <a:solidFill>
                  <a:srgbClr val="002060"/>
                </a:solidFill>
                <a:latin typeface="Times New Roman" panose="02020603050405020304" pitchFamily="18" charset="0"/>
                <a:cs typeface="Times New Roman" panose="02020603050405020304" pitchFamily="18" charset="0"/>
              </a:rPr>
              <a:t> – </a:t>
            </a:r>
            <a:r>
              <a:rPr lang="ru-RU" sz="3200" dirty="0" err="1">
                <a:solidFill>
                  <a:srgbClr val="002060"/>
                </a:solidFill>
                <a:latin typeface="Times New Roman" panose="02020603050405020304" pitchFamily="18" charset="0"/>
                <a:cs typeface="Times New Roman" panose="02020603050405020304" pitchFamily="18" charset="0"/>
              </a:rPr>
              <a:t>вазво</a:t>
            </a:r>
            <a:r>
              <a:rPr lang="ru-RU" sz="3200" dirty="0">
                <a:solidFill>
                  <a:srgbClr val="002060"/>
                </a:solidFill>
                <a:latin typeface="Times New Roman" panose="02020603050405020304" pitchFamily="18" charset="0"/>
                <a:cs typeface="Times New Roman" panose="02020603050405020304" pitchFamily="18" charset="0"/>
              </a:rPr>
              <a:t>.</a:t>
            </a:r>
            <a:br>
              <a:rPr lang="ru-RU" sz="3200" dirty="0">
                <a:solidFill>
                  <a:srgbClr val="002060"/>
                </a:solidFill>
                <a:latin typeface="Times New Roman" panose="02020603050405020304" pitchFamily="18" charset="0"/>
                <a:cs typeface="Times New Roman" panose="02020603050405020304" pitchFamily="18" charset="0"/>
              </a:rPr>
            </a:br>
            <a:r>
              <a:rPr lang="ru-RU" sz="3200" dirty="0" err="1">
                <a:solidFill>
                  <a:srgbClr val="002060"/>
                </a:solidFill>
                <a:latin typeface="Times New Roman" panose="02020603050405020304" pitchFamily="18" charset="0"/>
                <a:cs typeface="Times New Roman" panose="02020603050405020304" pitchFamily="18" charset="0"/>
              </a:rPr>
              <a:t>Сий</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цо</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ойу</a:t>
            </a:r>
            <a:r>
              <a:rPr lang="ru-RU" sz="3200" dirty="0">
                <a:solidFill>
                  <a:srgbClr val="002060"/>
                </a:solidFill>
                <a:latin typeface="Times New Roman" panose="02020603050405020304" pitchFamily="18" charset="0"/>
                <a:cs typeface="Times New Roman" panose="02020603050405020304" pitchFamily="18" charset="0"/>
              </a:rPr>
              <a:t>.</a:t>
            </a:r>
            <a:br>
              <a:rPr lang="ru-RU" sz="3200" dirty="0">
                <a:solidFill>
                  <a:srgbClr val="002060"/>
                </a:solidFill>
                <a:latin typeface="Times New Roman" panose="02020603050405020304" pitchFamily="18" charset="0"/>
                <a:cs typeface="Times New Roman" panose="02020603050405020304" pitchFamily="18" charset="0"/>
              </a:rPr>
            </a:br>
            <a:r>
              <a:rPr lang="ru-RU" sz="3200" dirty="0" err="1">
                <a:solidFill>
                  <a:srgbClr val="002060"/>
                </a:solidFill>
                <a:latin typeface="Times New Roman" panose="02020603050405020304" pitchFamily="18" charset="0"/>
                <a:cs typeface="Times New Roman" panose="02020603050405020304" pitchFamily="18" charset="0"/>
              </a:rPr>
              <a:t>Сий</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цо</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дойу</a:t>
            </a:r>
            <a:r>
              <a:rPr lang="ru-RU" sz="3200" dirty="0">
                <a:solidFill>
                  <a:srgbClr val="002060"/>
                </a:solidFill>
                <a:latin typeface="Times New Roman" panose="02020603050405020304" pitchFamily="18" charset="0"/>
                <a:cs typeface="Times New Roman" panose="02020603050405020304" pitchFamily="18" charset="0"/>
              </a:rPr>
              <a:t>.</a:t>
            </a:r>
            <a:br>
              <a:rPr lang="ru-RU" sz="3200" dirty="0">
                <a:solidFill>
                  <a:srgbClr val="002060"/>
                </a:solidFill>
                <a:latin typeface="Times New Roman" panose="02020603050405020304" pitchFamily="18" charset="0"/>
                <a:cs typeface="Times New Roman" panose="02020603050405020304" pitchFamily="18" charset="0"/>
              </a:rPr>
            </a:br>
            <a:endParaRPr lang="ru-RU" sz="3200" dirty="0">
              <a:solidFill>
                <a:srgbClr val="002060"/>
              </a:solidFill>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id="{50D4FA08-A27C-47FE-B0C9-055109CEB062}"/>
              </a:ext>
            </a:extLst>
          </p:cNvPr>
          <p:cNvSpPr>
            <a:spLocks noGrp="1"/>
          </p:cNvSpPr>
          <p:nvPr>
            <p:ph idx="1"/>
          </p:nvPr>
        </p:nvSpPr>
        <p:spPr>
          <a:xfrm>
            <a:off x="838200" y="3429000"/>
            <a:ext cx="10515600" cy="4670245"/>
          </a:xfrm>
        </p:spPr>
        <p:txBody>
          <a:bodyPr>
            <a:normAutofit/>
          </a:bodyPr>
          <a:lstStyle/>
          <a:p>
            <a:pPr marL="0" indent="0">
              <a:buNone/>
            </a:pPr>
            <a:r>
              <a:rPr lang="ru-RU" sz="3200" dirty="0">
                <a:solidFill>
                  <a:srgbClr val="002060"/>
                </a:solidFill>
                <a:latin typeface="Times New Roman" panose="02020603050405020304" pitchFamily="18" charset="0"/>
                <a:cs typeface="Times New Roman" panose="02020603050405020304" pitchFamily="18" charset="0"/>
              </a:rPr>
              <a:t>"</a:t>
            </a:r>
            <a:r>
              <a:rPr lang="ru-RU" sz="3200" dirty="0" err="1">
                <a:solidFill>
                  <a:srgbClr val="002060"/>
                </a:solidFill>
                <a:latin typeface="Times New Roman" panose="02020603050405020304" pitchFamily="18" charset="0"/>
                <a:cs typeface="Times New Roman" panose="02020603050405020304" pitchFamily="18" charset="0"/>
              </a:rPr>
              <a:t>Массанхьа</a:t>
            </a:r>
            <a:r>
              <a:rPr lang="ru-RU" sz="3200" dirty="0">
                <a:solidFill>
                  <a:srgbClr val="002060"/>
                </a:solidFill>
                <a:latin typeface="Times New Roman" panose="02020603050405020304" pitchFamily="18" charset="0"/>
                <a:cs typeface="Times New Roman" panose="02020603050405020304" pitchFamily="18" charset="0"/>
              </a:rPr>
              <a:t> а </a:t>
            </a:r>
            <a:r>
              <a:rPr lang="ru-RU" sz="3200" dirty="0" err="1">
                <a:solidFill>
                  <a:srgbClr val="002060"/>
                </a:solidFill>
                <a:latin typeface="Times New Roman" panose="02020603050405020304" pitchFamily="18" charset="0"/>
                <a:cs typeface="Times New Roman" panose="02020603050405020304" pitchFamily="18" charset="0"/>
              </a:rPr>
              <a:t>кхочу</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дош</a:t>
            </a:r>
            <a:r>
              <a:rPr lang="ru-RU" sz="3200" dirty="0">
                <a:solidFill>
                  <a:srgbClr val="002060"/>
                </a:solidFill>
                <a:latin typeface="Times New Roman" panose="02020603050405020304" pitchFamily="18" charset="0"/>
                <a:cs typeface="Times New Roman" panose="02020603050405020304" pitchFamily="18" charset="0"/>
              </a:rPr>
              <a:t>..." – </a:t>
            </a:r>
            <a:r>
              <a:rPr lang="ru-RU" sz="3200" dirty="0" err="1">
                <a:solidFill>
                  <a:srgbClr val="002060"/>
                </a:solidFill>
                <a:latin typeface="Times New Roman" panose="02020603050405020304" pitchFamily="18" charset="0"/>
                <a:cs typeface="Times New Roman" panose="02020603050405020304" pitchFamily="18" charset="0"/>
              </a:rPr>
              <a:t>иштта</a:t>
            </a:r>
            <a:r>
              <a:rPr lang="ru-RU" sz="3200" dirty="0">
                <a:solidFill>
                  <a:srgbClr val="002060"/>
                </a:solidFill>
                <a:latin typeface="Times New Roman" panose="02020603050405020304" pitchFamily="18" charset="0"/>
                <a:cs typeface="Times New Roman" panose="02020603050405020304" pitchFamily="18" charset="0"/>
              </a:rPr>
              <a:t> дан а </a:t>
            </a:r>
            <a:r>
              <a:rPr lang="ru-RU" sz="3200" dirty="0" err="1">
                <a:solidFill>
                  <a:srgbClr val="002060"/>
                </a:solidFill>
                <a:latin typeface="Times New Roman" panose="02020603050405020304" pitchFamily="18" charset="0"/>
                <a:cs typeface="Times New Roman" panose="02020603050405020304" pitchFamily="18" charset="0"/>
              </a:rPr>
              <a:t>ду</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иза</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дош</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ца</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кхочуш</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дахаран</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цхьа</a:t>
            </a:r>
            <a:r>
              <a:rPr lang="ru-RU" sz="3200" dirty="0">
                <a:solidFill>
                  <a:srgbClr val="002060"/>
                </a:solidFill>
                <a:latin typeface="Times New Roman" panose="02020603050405020304" pitchFamily="18" charset="0"/>
                <a:cs typeface="Times New Roman" panose="02020603050405020304" pitchFamily="18" charset="0"/>
              </a:rPr>
              <a:t> а </a:t>
            </a:r>
            <a:r>
              <a:rPr lang="ru-RU" sz="3200" dirty="0" err="1">
                <a:solidFill>
                  <a:srgbClr val="002060"/>
                </a:solidFill>
                <a:latin typeface="Times New Roman" panose="02020603050405020304" pitchFamily="18" charset="0"/>
                <a:cs typeface="Times New Roman" panose="02020603050405020304" pitchFamily="18" charset="0"/>
              </a:rPr>
              <a:t>маь</a:t>
            </a:r>
            <a:r>
              <a:rPr lang="en-US" sz="3200" dirty="0">
                <a:solidFill>
                  <a:srgbClr val="002060"/>
                </a:solidFill>
                <a:latin typeface="Times New Roman" panose="02020603050405020304" pitchFamily="18" charset="0"/>
                <a:cs typeface="Times New Roman" panose="02020603050405020304" pitchFamily="18" charset="0"/>
              </a:rPr>
              <a:t>I</a:t>
            </a:r>
            <a:r>
              <a:rPr lang="ru-RU" sz="3200" dirty="0" err="1">
                <a:solidFill>
                  <a:srgbClr val="002060"/>
                </a:solidFill>
                <a:latin typeface="Times New Roman" panose="02020603050405020304" pitchFamily="18" charset="0"/>
                <a:cs typeface="Times New Roman" panose="02020603050405020304" pitchFamily="18" charset="0"/>
              </a:rPr>
              <a:t>иг</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йац</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йа</a:t>
            </a:r>
            <a:r>
              <a:rPr lang="ru-RU" sz="3200" dirty="0">
                <a:solidFill>
                  <a:srgbClr val="002060"/>
                </a:solidFill>
                <a:latin typeface="Times New Roman" panose="02020603050405020304" pitchFamily="18" charset="0"/>
                <a:cs typeface="Times New Roman" panose="02020603050405020304" pitchFamily="18" charset="0"/>
              </a:rPr>
              <a:t> и </a:t>
            </a:r>
            <a:r>
              <a:rPr lang="ru-RU" sz="3200" dirty="0" err="1">
                <a:solidFill>
                  <a:srgbClr val="002060"/>
                </a:solidFill>
                <a:latin typeface="Times New Roman" panose="02020603050405020304" pitchFamily="18" charset="0"/>
                <a:cs typeface="Times New Roman" panose="02020603050405020304" pitchFamily="18" charset="0"/>
              </a:rPr>
              <a:t>ца</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хилча</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вайн</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йиш</a:t>
            </a:r>
            <a:r>
              <a:rPr lang="ru-RU" sz="3200" dirty="0">
                <a:solidFill>
                  <a:srgbClr val="002060"/>
                </a:solidFill>
                <a:latin typeface="Times New Roman" panose="02020603050405020304" pitchFamily="18" charset="0"/>
                <a:cs typeface="Times New Roman" panose="02020603050405020304" pitchFamily="18" charset="0"/>
              </a:rPr>
              <a:t> а </a:t>
            </a:r>
            <a:r>
              <a:rPr lang="ru-RU" sz="3200" dirty="0" err="1">
                <a:solidFill>
                  <a:srgbClr val="002060"/>
                </a:solidFill>
                <a:latin typeface="Times New Roman" panose="02020603050405020304" pitchFamily="18" charset="0"/>
                <a:cs typeface="Times New Roman" panose="02020603050405020304" pitchFamily="18" charset="0"/>
              </a:rPr>
              <a:t>йац</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Дукха</a:t>
            </a:r>
            <a:r>
              <a:rPr lang="ru-RU" sz="3200" dirty="0">
                <a:solidFill>
                  <a:srgbClr val="002060"/>
                </a:solidFill>
                <a:latin typeface="Times New Roman" panose="02020603050405020304" pitchFamily="18" charset="0"/>
                <a:cs typeface="Times New Roman" panose="02020603050405020304" pitchFamily="18" charset="0"/>
              </a:rPr>
              <a:t> х</a:t>
            </a:r>
            <a:r>
              <a:rPr lang="en-US" sz="3200" dirty="0">
                <a:solidFill>
                  <a:srgbClr val="002060"/>
                </a:solidFill>
                <a:latin typeface="Times New Roman" panose="02020603050405020304" pitchFamily="18" charset="0"/>
                <a:cs typeface="Times New Roman" panose="02020603050405020304" pitchFamily="18" charset="0"/>
              </a:rPr>
              <a:t>I</a:t>
            </a:r>
            <a:r>
              <a:rPr lang="ru-RU" sz="3200" dirty="0">
                <a:solidFill>
                  <a:srgbClr val="002060"/>
                </a:solidFill>
                <a:latin typeface="Times New Roman" panose="02020603050405020304" pitchFamily="18" charset="0"/>
                <a:cs typeface="Times New Roman" panose="02020603050405020304" pitchFamily="18" charset="0"/>
              </a:rPr>
              <a:t>ума </a:t>
            </a:r>
            <a:r>
              <a:rPr lang="ru-RU" sz="3200" dirty="0" err="1">
                <a:solidFill>
                  <a:srgbClr val="002060"/>
                </a:solidFill>
                <a:latin typeface="Times New Roman" panose="02020603050405020304" pitchFamily="18" charset="0"/>
                <a:cs typeface="Times New Roman" panose="02020603050405020304" pitchFamily="18" charset="0"/>
              </a:rPr>
              <a:t>Ду</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дашо</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шеца</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лелош</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хьаг</a:t>
            </a:r>
            <a:r>
              <a:rPr lang="en-US" sz="3200" dirty="0">
                <a:solidFill>
                  <a:srgbClr val="002060"/>
                </a:solidFill>
                <a:latin typeface="Times New Roman" panose="02020603050405020304" pitchFamily="18" charset="0"/>
                <a:cs typeface="Times New Roman" panose="02020603050405020304" pitchFamily="18" charset="0"/>
              </a:rPr>
              <a:t>I </a:t>
            </a:r>
            <a:r>
              <a:rPr lang="ru-RU" sz="3200" dirty="0" err="1">
                <a:solidFill>
                  <a:srgbClr val="002060"/>
                </a:solidFill>
                <a:latin typeface="Times New Roman" panose="02020603050405020304" pitchFamily="18" charset="0"/>
                <a:cs typeface="Times New Roman" panose="02020603050405020304" pitchFamily="18" charset="0"/>
              </a:rPr>
              <a:t>йа</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безам</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йуьхь</a:t>
            </a:r>
            <a:r>
              <a:rPr lang="en-US" sz="3200" dirty="0">
                <a:solidFill>
                  <a:srgbClr val="002060"/>
                </a:solidFill>
                <a:latin typeface="Times New Roman" panose="02020603050405020304" pitchFamily="18" charset="0"/>
                <a:cs typeface="Times New Roman" panose="02020603050405020304" pitchFamily="18" charset="0"/>
              </a:rPr>
              <a:t>I</a:t>
            </a:r>
            <a:r>
              <a:rPr lang="ru-RU" sz="3200" dirty="0" err="1">
                <a:solidFill>
                  <a:srgbClr val="002060"/>
                </a:solidFill>
                <a:latin typeface="Times New Roman" panose="02020603050405020304" pitchFamily="18" charset="0"/>
                <a:cs typeface="Times New Roman" panose="02020603050405020304" pitchFamily="18" charset="0"/>
              </a:rPr>
              <a:t>аьржо</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йа</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йуьхьк</a:t>
            </a:r>
            <a:r>
              <a:rPr lang="en-US" sz="3200" dirty="0">
                <a:solidFill>
                  <a:srgbClr val="002060"/>
                </a:solidFill>
                <a:latin typeface="Times New Roman" panose="02020603050405020304" pitchFamily="18" charset="0"/>
                <a:cs typeface="Times New Roman" panose="02020603050405020304" pitchFamily="18" charset="0"/>
              </a:rPr>
              <a:t>I</a:t>
            </a:r>
            <a:r>
              <a:rPr lang="ru-RU" sz="3200" dirty="0" err="1">
                <a:solidFill>
                  <a:srgbClr val="002060"/>
                </a:solidFill>
                <a:latin typeface="Times New Roman" panose="02020603050405020304" pitchFamily="18" charset="0"/>
                <a:cs typeface="Times New Roman" panose="02020603050405020304" pitchFamily="18" charset="0"/>
              </a:rPr>
              <a:t>ам</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иштта</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кхин</a:t>
            </a:r>
            <a:r>
              <a:rPr lang="ru-RU" sz="3200" dirty="0">
                <a:solidFill>
                  <a:srgbClr val="002060"/>
                </a:solidFill>
                <a:latin typeface="Times New Roman" panose="02020603050405020304" pitchFamily="18" charset="0"/>
                <a:cs typeface="Times New Roman" panose="02020603050405020304" pitchFamily="18" charset="0"/>
              </a:rPr>
              <a:t> д</a:t>
            </a:r>
            <a:r>
              <a:rPr lang="en-US" sz="3200" dirty="0">
                <a:solidFill>
                  <a:srgbClr val="002060"/>
                </a:solidFill>
                <a:latin typeface="Times New Roman" panose="02020603050405020304" pitchFamily="18" charset="0"/>
                <a:cs typeface="Times New Roman" panose="02020603050405020304" pitchFamily="18" charset="0"/>
              </a:rPr>
              <a:t>I</a:t>
            </a:r>
            <a:r>
              <a:rPr lang="ru-RU" sz="3200" dirty="0">
                <a:solidFill>
                  <a:srgbClr val="002060"/>
                </a:solidFill>
                <a:latin typeface="Times New Roman" panose="02020603050405020304" pitchFamily="18" charset="0"/>
                <a:cs typeface="Times New Roman" panose="02020603050405020304" pitchFamily="18" charset="0"/>
              </a:rPr>
              <a:t>а </a:t>
            </a:r>
            <a:r>
              <a:rPr lang="ru-RU" sz="3200" dirty="0" err="1">
                <a:solidFill>
                  <a:srgbClr val="002060"/>
                </a:solidFill>
                <a:latin typeface="Times New Roman" panose="02020603050405020304" pitchFamily="18" charset="0"/>
                <a:cs typeface="Times New Roman" panose="02020603050405020304" pitchFamily="18" charset="0"/>
              </a:rPr>
              <a:t>а</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Сий</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ду</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адаман</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гергахь</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уггар</a:t>
            </a:r>
            <a:r>
              <a:rPr lang="ru-RU" sz="3200" dirty="0">
                <a:solidFill>
                  <a:srgbClr val="002060"/>
                </a:solidFill>
                <a:latin typeface="Times New Roman" panose="02020603050405020304" pitchFamily="18" charset="0"/>
                <a:cs typeface="Times New Roman" panose="02020603050405020304" pitchFamily="18" charset="0"/>
              </a:rPr>
              <a:t> а </a:t>
            </a:r>
            <a:r>
              <a:rPr lang="ru-RU" sz="3200" dirty="0" err="1">
                <a:solidFill>
                  <a:srgbClr val="002060"/>
                </a:solidFill>
                <a:latin typeface="Times New Roman" panose="02020603050405020304" pitchFamily="18" charset="0"/>
                <a:cs typeface="Times New Roman" panose="02020603050405020304" pitchFamily="18" charset="0"/>
              </a:rPr>
              <a:t>дезаниг</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Сий</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цо</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ойу</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Сий</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цо</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дойу</a:t>
            </a:r>
            <a:r>
              <a:rPr lang="ru-RU" sz="3200" dirty="0">
                <a:solidFill>
                  <a:srgbClr val="002060"/>
                </a:solidFill>
                <a:latin typeface="Times New Roman" panose="02020603050405020304" pitchFamily="18" charset="0"/>
                <a:cs typeface="Times New Roman" panose="02020603050405020304" pitchFamily="18" charset="0"/>
              </a:rPr>
              <a:t>." – бах </a:t>
            </a:r>
            <a:r>
              <a:rPr lang="ru-RU" sz="3200" dirty="0" err="1">
                <a:solidFill>
                  <a:srgbClr val="002060"/>
                </a:solidFill>
                <a:latin typeface="Times New Roman" panose="02020603050405020304" pitchFamily="18" charset="0"/>
                <a:cs typeface="Times New Roman" panose="02020603050405020304" pitchFamily="18" charset="0"/>
              </a:rPr>
              <a:t>Кибиев</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Мусбека</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Сий</a:t>
            </a:r>
            <a:r>
              <a:rPr lang="ru-RU" sz="3200" dirty="0">
                <a:solidFill>
                  <a:srgbClr val="002060"/>
                </a:solidFill>
                <a:latin typeface="Times New Roman" panose="02020603050405020304" pitchFamily="18" charset="0"/>
                <a:cs typeface="Times New Roman" panose="02020603050405020304" pitchFamily="18" charset="0"/>
              </a:rPr>
              <a:t> мел </a:t>
            </a:r>
            <a:r>
              <a:rPr lang="ru-RU" sz="3200" dirty="0" err="1">
                <a:solidFill>
                  <a:srgbClr val="002060"/>
                </a:solidFill>
                <a:latin typeface="Times New Roman" panose="02020603050405020304" pitchFamily="18" charset="0"/>
                <a:cs typeface="Times New Roman" panose="02020603050405020304" pitchFamily="18" charset="0"/>
              </a:rPr>
              <a:t>деза</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делахь</a:t>
            </a:r>
            <a:r>
              <a:rPr lang="ru-RU" sz="3200" dirty="0">
                <a:solidFill>
                  <a:srgbClr val="002060"/>
                </a:solidFill>
                <a:latin typeface="Times New Roman" panose="02020603050405020304" pitchFamily="18" charset="0"/>
                <a:cs typeface="Times New Roman" panose="02020603050405020304" pitchFamily="18" charset="0"/>
              </a:rPr>
              <a:t> а, </a:t>
            </a:r>
            <a:r>
              <a:rPr lang="ru-RU" sz="3200" dirty="0" err="1">
                <a:solidFill>
                  <a:srgbClr val="002060"/>
                </a:solidFill>
                <a:latin typeface="Times New Roman" panose="02020603050405020304" pitchFamily="18" charset="0"/>
                <a:cs typeface="Times New Roman" panose="02020603050405020304" pitchFamily="18" charset="0"/>
              </a:rPr>
              <a:t>дашо</a:t>
            </a:r>
            <a:r>
              <a:rPr lang="ru-RU" sz="3200" dirty="0">
                <a:solidFill>
                  <a:srgbClr val="002060"/>
                </a:solidFill>
                <a:latin typeface="Times New Roman" panose="02020603050405020304" pitchFamily="18" charset="0"/>
                <a:cs typeface="Times New Roman" panose="02020603050405020304" pitchFamily="18" charset="0"/>
              </a:rPr>
              <a:t> и </a:t>
            </a:r>
            <a:r>
              <a:rPr lang="ru-RU" sz="3200" dirty="0" err="1">
                <a:solidFill>
                  <a:srgbClr val="002060"/>
                </a:solidFill>
                <a:latin typeface="Times New Roman" panose="02020603050405020304" pitchFamily="18" charset="0"/>
                <a:cs typeface="Times New Roman" panose="02020603050405020304" pitchFamily="18" charset="0"/>
              </a:rPr>
              <a:t>сий</a:t>
            </a:r>
            <a:r>
              <a:rPr lang="ru-RU" sz="3200" dirty="0">
                <a:solidFill>
                  <a:srgbClr val="002060"/>
                </a:solidFill>
                <a:latin typeface="Times New Roman" panose="02020603050405020304" pitchFamily="18" charset="0"/>
                <a:cs typeface="Times New Roman" panose="02020603050405020304" pitchFamily="18" charset="0"/>
              </a:rPr>
              <a:t> а </a:t>
            </a:r>
            <a:r>
              <a:rPr lang="ru-RU" sz="3200" dirty="0" err="1">
                <a:solidFill>
                  <a:srgbClr val="002060"/>
                </a:solidFill>
                <a:latin typeface="Times New Roman" panose="02020603050405020304" pitchFamily="18" charset="0"/>
                <a:cs typeface="Times New Roman" panose="02020603050405020304" pitchFamily="18" charset="0"/>
              </a:rPr>
              <a:t>дожо</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йиш</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йу</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боху</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цо</a:t>
            </a:r>
            <a:r>
              <a:rPr lang="ru-RU" sz="3200" dirty="0">
                <a:solidFill>
                  <a:srgbClr val="00206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1069697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C1BE160-CAEE-46DC-96FF-5FDEED86D7B8}"/>
              </a:ext>
            </a:extLst>
          </p:cNvPr>
          <p:cNvSpPr>
            <a:spLocks noGrp="1"/>
          </p:cNvSpPr>
          <p:nvPr>
            <p:ph type="title"/>
          </p:nvPr>
        </p:nvSpPr>
        <p:spPr>
          <a:xfrm>
            <a:off x="4226749" y="1308306"/>
            <a:ext cx="10515600" cy="1325563"/>
          </a:xfrm>
        </p:spPr>
        <p:txBody>
          <a:bodyPr>
            <a:noAutofit/>
          </a:bodyPr>
          <a:lstStyle/>
          <a:p>
            <a:r>
              <a:rPr lang="ru-RU" sz="3600" dirty="0" err="1">
                <a:solidFill>
                  <a:srgbClr val="002060"/>
                </a:solidFill>
                <a:latin typeface="Times New Roman" panose="02020603050405020304" pitchFamily="18" charset="0"/>
                <a:cs typeface="Times New Roman" panose="02020603050405020304" pitchFamily="18" charset="0"/>
              </a:rPr>
              <a:t>Бехк</a:t>
            </a:r>
            <a:r>
              <a:rPr lang="ru-RU" sz="3600" dirty="0">
                <a:solidFill>
                  <a:srgbClr val="002060"/>
                </a:solidFill>
                <a:latin typeface="Times New Roman" panose="02020603050405020304" pitchFamily="18" charset="0"/>
                <a:cs typeface="Times New Roman" panose="02020603050405020304" pitchFamily="18" charset="0"/>
              </a:rPr>
              <a:t> д</a:t>
            </a:r>
            <a:r>
              <a:rPr lang="en-US" sz="3600" dirty="0">
                <a:solidFill>
                  <a:srgbClr val="002060"/>
                </a:solidFill>
                <a:latin typeface="Times New Roman" panose="02020603050405020304" pitchFamily="18" charset="0"/>
                <a:cs typeface="Times New Roman" panose="02020603050405020304" pitchFamily="18" charset="0"/>
              </a:rPr>
              <a:t>I</a:t>
            </a:r>
            <a:r>
              <a:rPr lang="ru-RU" sz="3600" dirty="0" err="1">
                <a:solidFill>
                  <a:srgbClr val="002060"/>
                </a:solidFill>
                <a:latin typeface="Times New Roman" panose="02020603050405020304" pitchFamily="18" charset="0"/>
                <a:cs typeface="Times New Roman" panose="02020603050405020304" pitchFamily="18" charset="0"/>
              </a:rPr>
              <a:t>абоккху</a:t>
            </a:r>
            <a:r>
              <a:rPr lang="ru-RU" sz="3600" dirty="0">
                <a:solidFill>
                  <a:srgbClr val="002060"/>
                </a:solidFill>
                <a:latin typeface="Times New Roman" panose="02020603050405020304" pitchFamily="18" charset="0"/>
                <a:cs typeface="Times New Roman" panose="02020603050405020304" pitchFamily="18" charset="0"/>
              </a:rPr>
              <a:t>,</a:t>
            </a:r>
            <a:br>
              <a:rPr lang="ru-RU" sz="3600" dirty="0">
                <a:solidFill>
                  <a:srgbClr val="002060"/>
                </a:solidFill>
                <a:latin typeface="Times New Roman" panose="02020603050405020304" pitchFamily="18" charset="0"/>
                <a:cs typeface="Times New Roman" panose="02020603050405020304" pitchFamily="18" charset="0"/>
              </a:rPr>
            </a:br>
            <a:r>
              <a:rPr lang="ru-RU" sz="3600" dirty="0">
                <a:solidFill>
                  <a:srgbClr val="002060"/>
                </a:solidFill>
                <a:latin typeface="Times New Roman" panose="02020603050405020304" pitchFamily="18" charset="0"/>
                <a:cs typeface="Times New Roman" panose="02020603050405020304" pitchFamily="18" charset="0"/>
              </a:rPr>
              <a:t>Мел и </a:t>
            </a:r>
            <a:r>
              <a:rPr lang="ru-RU" sz="3600" dirty="0" err="1">
                <a:solidFill>
                  <a:srgbClr val="002060"/>
                </a:solidFill>
                <a:latin typeface="Times New Roman" panose="02020603050405020304" pitchFamily="18" charset="0"/>
                <a:cs typeface="Times New Roman" panose="02020603050405020304" pitchFamily="18" charset="0"/>
              </a:rPr>
              <a:t>боккха</a:t>
            </a:r>
            <a:br>
              <a:rPr lang="ru-RU" sz="3600" dirty="0">
                <a:solidFill>
                  <a:srgbClr val="002060"/>
                </a:solidFill>
                <a:latin typeface="Times New Roman" panose="02020603050405020304" pitchFamily="18" charset="0"/>
                <a:cs typeface="Times New Roman" panose="02020603050405020304" pitchFamily="18" charset="0"/>
              </a:rPr>
            </a:br>
            <a:r>
              <a:rPr lang="ru-RU" sz="3600" dirty="0" err="1">
                <a:solidFill>
                  <a:srgbClr val="002060"/>
                </a:solidFill>
                <a:latin typeface="Times New Roman" panose="02020603050405020304" pitchFamily="18" charset="0"/>
                <a:cs typeface="Times New Roman" panose="02020603050405020304" pitchFamily="18" charset="0"/>
              </a:rPr>
              <a:t>Хиларх</a:t>
            </a:r>
            <a:r>
              <a:rPr lang="ru-RU" sz="3600" dirty="0">
                <a:solidFill>
                  <a:srgbClr val="002060"/>
                </a:solidFill>
                <a:latin typeface="Times New Roman" panose="02020603050405020304" pitchFamily="18" charset="0"/>
                <a:cs typeface="Times New Roman" panose="02020603050405020304" pitchFamily="18" charset="0"/>
              </a:rPr>
              <a:t>, т</a:t>
            </a:r>
            <a:r>
              <a:rPr lang="en-US" sz="3600" dirty="0">
                <a:solidFill>
                  <a:srgbClr val="002060"/>
                </a:solidFill>
                <a:latin typeface="Times New Roman" panose="02020603050405020304" pitchFamily="18" charset="0"/>
                <a:cs typeface="Times New Roman" panose="02020603050405020304" pitchFamily="18" charset="0"/>
              </a:rPr>
              <a:t>I</a:t>
            </a:r>
            <a:r>
              <a:rPr lang="ru-RU" sz="3600" dirty="0">
                <a:solidFill>
                  <a:srgbClr val="002060"/>
                </a:solidFill>
                <a:latin typeface="Times New Roman" panose="02020603050405020304" pitchFamily="18" charset="0"/>
                <a:cs typeface="Times New Roman" panose="02020603050405020304" pitchFamily="18" charset="0"/>
              </a:rPr>
              <a:t>ера,</a:t>
            </a:r>
            <a:br>
              <a:rPr lang="ru-RU" sz="3600" dirty="0">
                <a:solidFill>
                  <a:srgbClr val="002060"/>
                </a:solidFill>
                <a:latin typeface="Times New Roman" panose="02020603050405020304" pitchFamily="18" charset="0"/>
                <a:cs typeface="Times New Roman" panose="02020603050405020304" pitchFamily="18" charset="0"/>
              </a:rPr>
            </a:br>
            <a:r>
              <a:rPr lang="ru-RU" sz="3600" dirty="0" err="1">
                <a:solidFill>
                  <a:srgbClr val="002060"/>
                </a:solidFill>
                <a:latin typeface="Times New Roman" panose="02020603050405020304" pitchFamily="18" charset="0"/>
                <a:cs typeface="Times New Roman" panose="02020603050405020304" pitchFamily="18" charset="0"/>
              </a:rPr>
              <a:t>Дашо</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войу</a:t>
            </a:r>
            <a:r>
              <a:rPr lang="ru-RU" sz="3600" dirty="0">
                <a:solidFill>
                  <a:srgbClr val="002060"/>
                </a:solidFill>
                <a:latin typeface="Times New Roman" panose="02020603050405020304" pitchFamily="18" charset="0"/>
                <a:cs typeface="Times New Roman" panose="02020603050405020304" pitchFamily="18" charset="0"/>
              </a:rPr>
              <a:t>,</a:t>
            </a:r>
            <a:br>
              <a:rPr lang="ru-RU" sz="3600" dirty="0">
                <a:solidFill>
                  <a:srgbClr val="002060"/>
                </a:solidFill>
                <a:latin typeface="Times New Roman" panose="02020603050405020304" pitchFamily="18" charset="0"/>
                <a:cs typeface="Times New Roman" panose="02020603050405020304" pitchFamily="18" charset="0"/>
              </a:rPr>
            </a:br>
            <a:r>
              <a:rPr lang="ru-RU" sz="3600" dirty="0">
                <a:solidFill>
                  <a:srgbClr val="002060"/>
                </a:solidFill>
                <a:latin typeface="Times New Roman" panose="02020603050405020304" pitchFamily="18" charset="0"/>
                <a:cs typeface="Times New Roman" panose="02020603050405020304" pitchFamily="18" charset="0"/>
              </a:rPr>
              <a:t>Лар а </a:t>
            </a:r>
            <a:r>
              <a:rPr lang="ru-RU" sz="3600" dirty="0" err="1">
                <a:solidFill>
                  <a:srgbClr val="002060"/>
                </a:solidFill>
                <a:latin typeface="Times New Roman" panose="02020603050405020304" pitchFamily="18" charset="0"/>
                <a:cs typeface="Times New Roman" panose="02020603050405020304" pitchFamily="18" charset="0"/>
              </a:rPr>
              <a:t>йойуш</a:t>
            </a:r>
            <a:r>
              <a:rPr lang="ru-RU" sz="3600" dirty="0">
                <a:solidFill>
                  <a:srgbClr val="002060"/>
                </a:solidFill>
                <a:latin typeface="Times New Roman" panose="02020603050405020304" pitchFamily="18" charset="0"/>
                <a:cs typeface="Times New Roman" panose="02020603050405020304" pitchFamily="18" charset="0"/>
              </a:rPr>
              <a:t>,</a:t>
            </a:r>
            <a:br>
              <a:rPr lang="ru-RU" sz="3600" dirty="0">
                <a:solidFill>
                  <a:srgbClr val="002060"/>
                </a:solidFill>
                <a:latin typeface="Times New Roman" panose="02020603050405020304" pitchFamily="18" charset="0"/>
                <a:cs typeface="Times New Roman" panose="02020603050405020304" pitchFamily="18" charset="0"/>
              </a:rPr>
            </a:br>
            <a:r>
              <a:rPr lang="ru-RU" sz="3600" dirty="0" err="1">
                <a:solidFill>
                  <a:srgbClr val="002060"/>
                </a:solidFill>
                <a:latin typeface="Times New Roman" panose="02020603050405020304" pitchFamily="18" charset="0"/>
                <a:cs typeface="Times New Roman" panose="02020603050405020304" pitchFamily="18" charset="0"/>
              </a:rPr>
              <a:t>Дуьнент</a:t>
            </a:r>
            <a:r>
              <a:rPr lang="en-US" sz="3600" dirty="0">
                <a:solidFill>
                  <a:srgbClr val="002060"/>
                </a:solidFill>
                <a:latin typeface="Times New Roman" panose="02020603050405020304" pitchFamily="18" charset="0"/>
                <a:cs typeface="Times New Roman" panose="02020603050405020304" pitchFamily="18" charset="0"/>
              </a:rPr>
              <a:t>I</a:t>
            </a:r>
            <a:r>
              <a:rPr lang="ru-RU" sz="3600" dirty="0">
                <a:solidFill>
                  <a:srgbClr val="002060"/>
                </a:solidFill>
                <a:latin typeface="Times New Roman" panose="02020603050405020304" pitchFamily="18" charset="0"/>
                <a:cs typeface="Times New Roman" panose="02020603050405020304" pitchFamily="18" charset="0"/>
              </a:rPr>
              <a:t>ера.</a:t>
            </a:r>
            <a:br>
              <a:rPr lang="ru-RU" sz="3600" dirty="0">
                <a:solidFill>
                  <a:srgbClr val="002060"/>
                </a:solidFill>
                <a:latin typeface="Times New Roman" panose="02020603050405020304" pitchFamily="18" charset="0"/>
                <a:cs typeface="Times New Roman" panose="02020603050405020304" pitchFamily="18" charset="0"/>
              </a:rPr>
            </a:br>
            <a:endParaRPr lang="ru-RU" sz="3600" dirty="0">
              <a:solidFill>
                <a:srgbClr val="002060"/>
              </a:solidFill>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id="{7DAFE58A-EB8F-4AB3-A7FF-F356E7F6B8C7}"/>
              </a:ext>
            </a:extLst>
          </p:cNvPr>
          <p:cNvSpPr>
            <a:spLocks noGrp="1"/>
          </p:cNvSpPr>
          <p:nvPr>
            <p:ph idx="1"/>
          </p:nvPr>
        </p:nvSpPr>
        <p:spPr>
          <a:xfrm>
            <a:off x="265471" y="3429000"/>
            <a:ext cx="11563817" cy="4547085"/>
          </a:xfrm>
        </p:spPr>
        <p:txBody>
          <a:bodyPr>
            <a:normAutofit/>
          </a:bodyPr>
          <a:lstStyle/>
          <a:p>
            <a:pPr marL="0" indent="0">
              <a:buNone/>
            </a:pPr>
            <a:r>
              <a:rPr lang="ru-RU" sz="3600" dirty="0">
                <a:solidFill>
                  <a:srgbClr val="002060"/>
                </a:solidFill>
                <a:latin typeface="Times New Roman" panose="02020603050405020304" pitchFamily="18" charset="0"/>
                <a:cs typeface="Times New Roman" panose="02020603050405020304" pitchFamily="18" charset="0"/>
              </a:rPr>
              <a:t>"</a:t>
            </a:r>
            <a:r>
              <a:rPr lang="ru-RU" sz="3600" dirty="0" err="1">
                <a:solidFill>
                  <a:srgbClr val="002060"/>
                </a:solidFill>
                <a:latin typeface="Times New Roman" panose="02020603050405020304" pitchFamily="18" charset="0"/>
                <a:cs typeface="Times New Roman" panose="02020603050405020304" pitchFamily="18" charset="0"/>
              </a:rPr>
              <a:t>Бехк</a:t>
            </a:r>
            <a:r>
              <a:rPr lang="ru-RU" sz="3600" dirty="0">
                <a:solidFill>
                  <a:srgbClr val="002060"/>
                </a:solidFill>
                <a:latin typeface="Times New Roman" panose="02020603050405020304" pitchFamily="18" charset="0"/>
                <a:cs typeface="Times New Roman" panose="02020603050405020304" pitchFamily="18" charset="0"/>
              </a:rPr>
              <a:t> д</a:t>
            </a:r>
            <a:r>
              <a:rPr lang="en-US" sz="3600" dirty="0">
                <a:solidFill>
                  <a:srgbClr val="002060"/>
                </a:solidFill>
                <a:latin typeface="Times New Roman" panose="02020603050405020304" pitchFamily="18" charset="0"/>
                <a:cs typeface="Times New Roman" panose="02020603050405020304" pitchFamily="18" charset="0"/>
              </a:rPr>
              <a:t>I</a:t>
            </a:r>
            <a:r>
              <a:rPr lang="ru-RU" sz="3600" dirty="0" err="1">
                <a:solidFill>
                  <a:srgbClr val="002060"/>
                </a:solidFill>
                <a:latin typeface="Times New Roman" panose="02020603050405020304" pitchFamily="18" charset="0"/>
                <a:cs typeface="Times New Roman" panose="02020603050405020304" pitchFamily="18" charset="0"/>
              </a:rPr>
              <a:t>абоккху</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дашо</a:t>
            </a:r>
            <a:r>
              <a:rPr lang="ru-RU" sz="3600" dirty="0">
                <a:solidFill>
                  <a:srgbClr val="002060"/>
                </a:solidFill>
                <a:latin typeface="Times New Roman" panose="02020603050405020304" pitchFamily="18" charset="0"/>
                <a:cs typeface="Times New Roman" panose="02020603050405020304" pitchFamily="18" charset="0"/>
              </a:rPr>
              <a:t>, "мел и </a:t>
            </a:r>
            <a:r>
              <a:rPr lang="ru-RU" sz="3600" dirty="0" err="1">
                <a:solidFill>
                  <a:srgbClr val="002060"/>
                </a:solidFill>
                <a:latin typeface="Times New Roman" panose="02020603050405020304" pitchFamily="18" charset="0"/>
                <a:cs typeface="Times New Roman" panose="02020603050405020304" pitchFamily="18" charset="0"/>
              </a:rPr>
              <a:t>боккха</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хиларх</a:t>
            </a:r>
            <a:r>
              <a:rPr lang="ru-RU" sz="3600" dirty="0">
                <a:solidFill>
                  <a:srgbClr val="002060"/>
                </a:solidFill>
                <a:latin typeface="Times New Roman" panose="02020603050405020304" pitchFamily="18" charset="0"/>
                <a:cs typeface="Times New Roman" panose="02020603050405020304" pitchFamily="18" charset="0"/>
              </a:rPr>
              <a:t>" – </a:t>
            </a:r>
            <a:r>
              <a:rPr lang="ru-RU" sz="3600" dirty="0" err="1">
                <a:solidFill>
                  <a:srgbClr val="002060"/>
                </a:solidFill>
                <a:latin typeface="Times New Roman" panose="02020603050405020304" pitchFamily="18" charset="0"/>
                <a:cs typeface="Times New Roman" panose="02020603050405020304" pitchFamily="18" charset="0"/>
              </a:rPr>
              <a:t>эрна</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дац-кхи</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вайн</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стаг</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витийта</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дехар</a:t>
            </a:r>
            <a:r>
              <a:rPr lang="ru-RU" sz="3600" dirty="0">
                <a:solidFill>
                  <a:srgbClr val="002060"/>
                </a:solidFill>
                <a:latin typeface="Times New Roman" panose="02020603050405020304" pitchFamily="18" charset="0"/>
                <a:cs typeface="Times New Roman" panose="02020603050405020304" pitchFamily="18" charset="0"/>
              </a:rPr>
              <a:t> дан </a:t>
            </a:r>
            <a:r>
              <a:rPr lang="ru-RU" sz="3600" dirty="0" err="1">
                <a:solidFill>
                  <a:srgbClr val="002060"/>
                </a:solidFill>
                <a:latin typeface="Times New Roman" panose="02020603050405020304" pitchFamily="18" charset="0"/>
                <a:cs typeface="Times New Roman" panose="02020603050405020304" pitchFamily="18" charset="0"/>
              </a:rPr>
              <a:t>воьдуш</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хьалхавоккхург</a:t>
            </a:r>
            <a:r>
              <a:rPr lang="ru-RU" sz="3600" dirty="0">
                <a:solidFill>
                  <a:srgbClr val="002060"/>
                </a:solidFill>
                <a:latin typeface="Times New Roman" panose="02020603050405020304" pitchFamily="18" charset="0"/>
                <a:cs typeface="Times New Roman" panose="02020603050405020304" pitchFamily="18" charset="0"/>
              </a:rPr>
              <a:t> хаза </a:t>
            </a:r>
            <a:r>
              <a:rPr lang="ru-RU" sz="3600" dirty="0" err="1">
                <a:solidFill>
                  <a:srgbClr val="002060"/>
                </a:solidFill>
                <a:latin typeface="Times New Roman" panose="02020603050405020304" pitchFamily="18" charset="0"/>
                <a:cs typeface="Times New Roman" panose="02020603050405020304" pitchFamily="18" charset="0"/>
              </a:rPr>
              <a:t>вистхила</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хууш</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хьекъале</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дош</a:t>
            </a:r>
            <a:r>
              <a:rPr lang="ru-RU" sz="3600" dirty="0">
                <a:solidFill>
                  <a:srgbClr val="002060"/>
                </a:solidFill>
                <a:latin typeface="Times New Roman" panose="02020603050405020304" pitchFamily="18" charset="0"/>
                <a:cs typeface="Times New Roman" panose="02020603050405020304" pitchFamily="18" charset="0"/>
              </a:rPr>
              <a:t> олуш </a:t>
            </a:r>
            <a:r>
              <a:rPr lang="ru-RU" sz="3600" dirty="0" err="1">
                <a:solidFill>
                  <a:srgbClr val="002060"/>
                </a:solidFill>
                <a:latin typeface="Times New Roman" panose="02020603050405020304" pitchFamily="18" charset="0"/>
                <a:cs typeface="Times New Roman" panose="02020603050405020304" pitchFamily="18" charset="0"/>
              </a:rPr>
              <a:t>верг</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хилар</a:t>
            </a:r>
            <a:r>
              <a:rPr lang="ru-RU" sz="3600" dirty="0">
                <a:solidFill>
                  <a:srgbClr val="002060"/>
                </a:solidFill>
                <a:latin typeface="Times New Roman" panose="02020603050405020304" pitchFamily="18" charset="0"/>
                <a:cs typeface="Times New Roman" panose="02020603050405020304" pitchFamily="18" charset="0"/>
              </a:rPr>
              <a:t>, х</a:t>
            </a:r>
            <a:r>
              <a:rPr lang="en-US" sz="3600" dirty="0">
                <a:solidFill>
                  <a:srgbClr val="002060"/>
                </a:solidFill>
                <a:latin typeface="Times New Roman" panose="02020603050405020304" pitchFamily="18" charset="0"/>
                <a:cs typeface="Times New Roman" panose="02020603050405020304" pitchFamily="18" charset="0"/>
              </a:rPr>
              <a:t>I</a:t>
            </a:r>
            <a:r>
              <a:rPr lang="ru-RU" sz="3600" dirty="0" err="1">
                <a:solidFill>
                  <a:srgbClr val="002060"/>
                </a:solidFill>
                <a:latin typeface="Times New Roman" panose="02020603050405020304" pitchFamily="18" charset="0"/>
                <a:cs typeface="Times New Roman" panose="02020603050405020304" pitchFamily="18" charset="0"/>
              </a:rPr>
              <a:t>унда</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аьлча</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нийса</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дешнаш</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лехча</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муьлха</a:t>
            </a:r>
            <a:r>
              <a:rPr lang="ru-RU" sz="3600" dirty="0">
                <a:solidFill>
                  <a:srgbClr val="002060"/>
                </a:solidFill>
                <a:latin typeface="Times New Roman" panose="02020603050405020304" pitchFamily="18" charset="0"/>
                <a:cs typeface="Times New Roman" panose="02020603050405020304" pitchFamily="18" charset="0"/>
              </a:rPr>
              <a:t> а </a:t>
            </a:r>
            <a:r>
              <a:rPr lang="ru-RU" sz="3600" dirty="0" err="1">
                <a:solidFill>
                  <a:srgbClr val="002060"/>
                </a:solidFill>
                <a:latin typeface="Times New Roman" panose="02020603050405020304" pitchFamily="18" charset="0"/>
                <a:cs typeface="Times New Roman" panose="02020603050405020304" pitchFamily="18" charset="0"/>
              </a:rPr>
              <a:t>стаг</a:t>
            </a:r>
            <a:r>
              <a:rPr lang="ru-RU" sz="3600" dirty="0">
                <a:solidFill>
                  <a:srgbClr val="002060"/>
                </a:solidFill>
                <a:latin typeface="Times New Roman" panose="02020603050405020304" pitchFamily="18" charset="0"/>
                <a:cs typeface="Times New Roman" panose="02020603050405020304" pitchFamily="18" charset="0"/>
              </a:rPr>
              <a:t> </a:t>
            </a:r>
            <a:r>
              <a:rPr lang="ru-RU" sz="3600" dirty="0" err="1">
                <a:solidFill>
                  <a:srgbClr val="002060"/>
                </a:solidFill>
                <a:latin typeface="Times New Roman" panose="02020603050405020304" pitchFamily="18" charset="0"/>
                <a:cs typeface="Times New Roman" panose="02020603050405020304" pitchFamily="18" charset="0"/>
              </a:rPr>
              <a:t>ма</a:t>
            </a:r>
            <a:r>
              <a:rPr lang="ru-RU" sz="3600" dirty="0">
                <a:solidFill>
                  <a:srgbClr val="002060"/>
                </a:solidFill>
                <a:latin typeface="Times New Roman" panose="02020603050405020304" pitchFamily="18" charset="0"/>
                <a:cs typeface="Times New Roman" panose="02020603050405020304" pitchFamily="18" charset="0"/>
              </a:rPr>
              <a:t> волу </a:t>
            </a:r>
            <a:r>
              <a:rPr lang="ru-RU" sz="3600" dirty="0" err="1">
                <a:solidFill>
                  <a:srgbClr val="002060"/>
                </a:solidFill>
                <a:latin typeface="Times New Roman" panose="02020603050405020304" pitchFamily="18" charset="0"/>
                <a:cs typeface="Times New Roman" panose="02020603050405020304" pitchFamily="18" charset="0"/>
              </a:rPr>
              <a:t>къинт</a:t>
            </a:r>
            <a:r>
              <a:rPr lang="en-US" sz="3600" dirty="0">
                <a:solidFill>
                  <a:srgbClr val="002060"/>
                </a:solidFill>
                <a:latin typeface="Times New Roman" panose="02020603050405020304" pitchFamily="18" charset="0"/>
                <a:cs typeface="Times New Roman" panose="02020603050405020304" pitchFamily="18" charset="0"/>
              </a:rPr>
              <a:t>I</a:t>
            </a:r>
            <a:r>
              <a:rPr lang="ru-RU" sz="3600" dirty="0">
                <a:solidFill>
                  <a:srgbClr val="002060"/>
                </a:solidFill>
                <a:latin typeface="Times New Roman" panose="02020603050405020304" pitchFamily="18" charset="0"/>
                <a:cs typeface="Times New Roman" panose="02020603050405020304" pitchFamily="18" charset="0"/>
              </a:rPr>
              <a:t>ера. </a:t>
            </a:r>
          </a:p>
        </p:txBody>
      </p:sp>
    </p:spTree>
    <p:extLst>
      <p:ext uri="{BB962C8B-B14F-4D97-AF65-F5344CB8AC3E}">
        <p14:creationId xmlns:p14="http://schemas.microsoft.com/office/powerpoint/2010/main" val="25246789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5DE0ED1D-122C-438C-8C19-579DC05F0812}"/>
              </a:ext>
            </a:extLst>
          </p:cNvPr>
          <p:cNvSpPr>
            <a:spLocks noGrp="1"/>
          </p:cNvSpPr>
          <p:nvPr>
            <p:ph idx="1"/>
          </p:nvPr>
        </p:nvSpPr>
        <p:spPr>
          <a:xfrm>
            <a:off x="1042386" y="866837"/>
            <a:ext cx="11240729" cy="5578638"/>
          </a:xfrm>
        </p:spPr>
        <p:txBody>
          <a:bodyPr>
            <a:normAutofit/>
          </a:bodyPr>
          <a:lstStyle/>
          <a:p>
            <a:pPr marL="0" indent="0">
              <a:buNone/>
            </a:pPr>
            <a:r>
              <a:rPr lang="ru-RU" sz="5400" dirty="0" err="1">
                <a:solidFill>
                  <a:srgbClr val="002060"/>
                </a:solidFill>
                <a:latin typeface="Times New Roman" panose="02020603050405020304" pitchFamily="18" charset="0"/>
                <a:cs typeface="Times New Roman" panose="02020603050405020304" pitchFamily="18" charset="0"/>
              </a:rPr>
              <a:t>Дешнаш</a:t>
            </a:r>
            <a:r>
              <a:rPr lang="ru-RU" sz="5400" dirty="0">
                <a:solidFill>
                  <a:srgbClr val="002060"/>
                </a:solidFill>
                <a:latin typeface="Times New Roman" panose="02020603050405020304" pitchFamily="18" charset="0"/>
                <a:cs typeface="Times New Roman" panose="02020603050405020304" pitchFamily="18" charset="0"/>
              </a:rPr>
              <a:t> </a:t>
            </a:r>
            <a:r>
              <a:rPr lang="ru-RU" sz="5400" dirty="0" err="1">
                <a:solidFill>
                  <a:srgbClr val="002060"/>
                </a:solidFill>
                <a:latin typeface="Times New Roman" panose="02020603050405020304" pitchFamily="18" charset="0"/>
                <a:cs typeface="Times New Roman" panose="02020603050405020304" pitchFamily="18" charset="0"/>
              </a:rPr>
              <a:t>тӀехь</a:t>
            </a:r>
            <a:r>
              <a:rPr lang="ru-RU" sz="5400" dirty="0">
                <a:solidFill>
                  <a:srgbClr val="002060"/>
                </a:solidFill>
                <a:latin typeface="Times New Roman" panose="02020603050405020304" pitchFamily="18" charset="0"/>
                <a:cs typeface="Times New Roman" panose="02020603050405020304" pitchFamily="18" charset="0"/>
              </a:rPr>
              <a:t> </a:t>
            </a:r>
            <a:r>
              <a:rPr lang="ru-RU" sz="5400" dirty="0" err="1">
                <a:solidFill>
                  <a:srgbClr val="002060"/>
                </a:solidFill>
                <a:latin typeface="Times New Roman" panose="02020603050405020304" pitchFamily="18" charset="0"/>
                <a:cs typeface="Times New Roman" panose="02020603050405020304" pitchFamily="18" charset="0"/>
              </a:rPr>
              <a:t>болх</a:t>
            </a:r>
            <a:r>
              <a:rPr lang="ru-RU" sz="5400" dirty="0">
                <a:solidFill>
                  <a:srgbClr val="002060"/>
                </a:solidFill>
                <a:latin typeface="Times New Roman" panose="02020603050405020304" pitchFamily="18" charset="0"/>
                <a:cs typeface="Times New Roman" panose="02020603050405020304" pitchFamily="18" charset="0"/>
              </a:rPr>
              <a:t>:</a:t>
            </a:r>
          </a:p>
          <a:p>
            <a:pPr marL="0" indent="0">
              <a:buNone/>
            </a:pPr>
            <a:r>
              <a:rPr lang="ru-RU" sz="5400" dirty="0" err="1">
                <a:solidFill>
                  <a:srgbClr val="002060"/>
                </a:solidFill>
                <a:latin typeface="Times New Roman" panose="02020603050405020304" pitchFamily="18" charset="0"/>
                <a:cs typeface="Times New Roman" panose="02020603050405020304" pitchFamily="18" charset="0"/>
              </a:rPr>
              <a:t>ГIарол</a:t>
            </a:r>
            <a:r>
              <a:rPr lang="ru-RU" sz="5400" dirty="0">
                <a:solidFill>
                  <a:srgbClr val="002060"/>
                </a:solidFill>
                <a:latin typeface="Times New Roman" panose="02020603050405020304" pitchFamily="18" charset="0"/>
                <a:cs typeface="Times New Roman" panose="02020603050405020304" pitchFamily="18" charset="0"/>
              </a:rPr>
              <a:t> – караул, сторожевая охрана;</a:t>
            </a:r>
          </a:p>
          <a:p>
            <a:pPr marL="0" indent="0">
              <a:buNone/>
            </a:pPr>
            <a:r>
              <a:rPr lang="ru-RU" sz="5400" dirty="0" err="1">
                <a:solidFill>
                  <a:srgbClr val="002060"/>
                </a:solidFill>
                <a:latin typeface="Times New Roman" panose="02020603050405020304" pitchFamily="18" charset="0"/>
                <a:cs typeface="Times New Roman" panose="02020603050405020304" pitchFamily="18" charset="0"/>
              </a:rPr>
              <a:t>ХьагI</a:t>
            </a:r>
            <a:r>
              <a:rPr lang="ru-RU" sz="5400" dirty="0">
                <a:solidFill>
                  <a:srgbClr val="002060"/>
                </a:solidFill>
                <a:latin typeface="Times New Roman" panose="02020603050405020304" pitchFamily="18" charset="0"/>
                <a:cs typeface="Times New Roman" panose="02020603050405020304" pitchFamily="18" charset="0"/>
              </a:rPr>
              <a:t> – неприязнь;</a:t>
            </a:r>
          </a:p>
          <a:p>
            <a:pPr marL="0" indent="0">
              <a:buNone/>
            </a:pPr>
            <a:r>
              <a:rPr lang="ru-RU" sz="5400" dirty="0">
                <a:solidFill>
                  <a:srgbClr val="002060"/>
                </a:solidFill>
                <a:latin typeface="Times New Roman" panose="02020603050405020304" pitchFamily="18" charset="0"/>
                <a:cs typeface="Times New Roman" panose="02020603050405020304" pitchFamily="18" charset="0"/>
              </a:rPr>
              <a:t>Лар – след.</a:t>
            </a:r>
          </a:p>
          <a:p>
            <a:endParaRPr lang="ru-RU" sz="5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15508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96DF4674-C0CD-4A19-835D-3997BA894BA1}"/>
              </a:ext>
            </a:extLst>
          </p:cNvPr>
          <p:cNvSpPr>
            <a:spLocks noGrp="1"/>
          </p:cNvSpPr>
          <p:nvPr>
            <p:ph idx="1"/>
          </p:nvPr>
        </p:nvSpPr>
        <p:spPr>
          <a:xfrm>
            <a:off x="602226" y="449147"/>
            <a:ext cx="11589774" cy="4351338"/>
          </a:xfrm>
        </p:spPr>
        <p:txBody>
          <a:bodyPr>
            <a:normAutofit/>
          </a:bodyPr>
          <a:lstStyle/>
          <a:p>
            <a:pPr marL="0" indent="0">
              <a:buNone/>
            </a:pPr>
            <a:r>
              <a:rPr lang="ru-RU" sz="3600" dirty="0">
                <a:solidFill>
                  <a:srgbClr val="002060"/>
                </a:solidFill>
                <a:latin typeface="Times New Roman" panose="02020603050405020304" pitchFamily="18" charset="0"/>
                <a:ea typeface="Times New Roman" panose="02020603050405020304" pitchFamily="18" charset="0"/>
              </a:rPr>
              <a:t>Стихотворении </a:t>
            </a:r>
            <a:r>
              <a:rPr lang="ru-RU" sz="3600" dirty="0" err="1">
                <a:solidFill>
                  <a:srgbClr val="002060"/>
                </a:solidFill>
                <a:latin typeface="Times New Roman" panose="02020603050405020304" pitchFamily="18" charset="0"/>
                <a:ea typeface="Times New Roman" panose="02020603050405020304" pitchFamily="18" charset="0"/>
              </a:rPr>
              <a:t>йуьхьехь</a:t>
            </a:r>
            <a:r>
              <a:rPr lang="ru-RU" sz="3600" dirty="0">
                <a:solidFill>
                  <a:srgbClr val="002060"/>
                </a:solidFill>
                <a:latin typeface="Times New Roman" panose="02020603050405020304" pitchFamily="18" charset="0"/>
                <a:ea typeface="Times New Roman" panose="02020603050405020304" pitchFamily="18" charset="0"/>
              </a:rPr>
              <a:t> </a:t>
            </a:r>
            <a:r>
              <a:rPr lang="ru-RU" sz="3600" dirty="0" err="1">
                <a:solidFill>
                  <a:srgbClr val="002060"/>
                </a:solidFill>
                <a:latin typeface="Times New Roman" panose="02020603050405020304" pitchFamily="18" charset="0"/>
                <a:ea typeface="Times New Roman" panose="02020603050405020304" pitchFamily="18" charset="0"/>
              </a:rPr>
              <a:t>балийна</a:t>
            </a:r>
            <a:r>
              <a:rPr lang="ru-RU" sz="3600" dirty="0">
                <a:solidFill>
                  <a:srgbClr val="002060"/>
                </a:solidFill>
                <a:latin typeface="Times New Roman" panose="02020603050405020304" pitchFamily="18" charset="0"/>
                <a:ea typeface="Times New Roman" panose="02020603050405020304" pitchFamily="18" charset="0"/>
              </a:rPr>
              <a:t> </a:t>
            </a:r>
            <a:r>
              <a:rPr lang="ru-RU" sz="3600" dirty="0" err="1">
                <a:solidFill>
                  <a:srgbClr val="002060"/>
                </a:solidFill>
                <a:latin typeface="Times New Roman" panose="02020603050405020304" pitchFamily="18" charset="0"/>
                <a:ea typeface="Times New Roman" panose="02020603050405020304" pitchFamily="18" charset="0"/>
              </a:rPr>
              <a:t>пхи</a:t>
            </a:r>
            <a:r>
              <a:rPr lang="ru-RU" sz="3600" dirty="0">
                <a:solidFill>
                  <a:srgbClr val="002060"/>
                </a:solidFill>
                <a:latin typeface="Times New Roman" panose="02020603050405020304" pitchFamily="18" charset="0"/>
                <a:ea typeface="Times New Roman" panose="02020603050405020304" pitchFamily="18" charset="0"/>
              </a:rPr>
              <a:t> </a:t>
            </a:r>
            <a:r>
              <a:rPr lang="ru-RU" sz="3600" dirty="0" err="1">
                <a:solidFill>
                  <a:srgbClr val="002060"/>
                </a:solidFill>
                <a:latin typeface="Times New Roman" panose="02020603050405020304" pitchFamily="18" charset="0"/>
                <a:ea typeface="Times New Roman" panose="02020603050405020304" pitchFamily="18" charset="0"/>
              </a:rPr>
              <a:t>могIа</a:t>
            </a:r>
            <a:r>
              <a:rPr lang="ru-RU" sz="3600" dirty="0">
                <a:solidFill>
                  <a:srgbClr val="002060"/>
                </a:solidFill>
                <a:latin typeface="Times New Roman" panose="02020603050405020304" pitchFamily="18" charset="0"/>
                <a:ea typeface="Times New Roman" panose="02020603050405020304" pitchFamily="18" charset="0"/>
              </a:rPr>
              <a:t> </a:t>
            </a:r>
            <a:r>
              <a:rPr lang="ru-RU" sz="3600" dirty="0" err="1">
                <a:solidFill>
                  <a:srgbClr val="002060"/>
                </a:solidFill>
                <a:latin typeface="Times New Roman" panose="02020603050405020304" pitchFamily="18" charset="0"/>
                <a:ea typeface="Times New Roman" panose="02020603050405020304" pitchFamily="18" charset="0"/>
              </a:rPr>
              <a:t>цуьнан</a:t>
            </a:r>
            <a:r>
              <a:rPr lang="ru-RU" sz="3600" dirty="0">
                <a:solidFill>
                  <a:srgbClr val="002060"/>
                </a:solidFill>
                <a:latin typeface="Times New Roman" panose="02020603050405020304" pitchFamily="18" charset="0"/>
                <a:ea typeface="Times New Roman" panose="02020603050405020304" pitchFamily="18" charset="0"/>
              </a:rPr>
              <a:t> </a:t>
            </a:r>
            <a:r>
              <a:rPr lang="ru-RU" sz="3600" dirty="0" err="1">
                <a:solidFill>
                  <a:srgbClr val="002060"/>
                </a:solidFill>
                <a:latin typeface="Times New Roman" panose="02020603050405020304" pitchFamily="18" charset="0"/>
                <a:ea typeface="Times New Roman" panose="02020603050405020304" pitchFamily="18" charset="0"/>
              </a:rPr>
              <a:t>чаккхенехь</a:t>
            </a:r>
            <a:r>
              <a:rPr lang="ru-RU" sz="3600" dirty="0">
                <a:solidFill>
                  <a:srgbClr val="002060"/>
                </a:solidFill>
                <a:latin typeface="Times New Roman" panose="02020603050405020304" pitchFamily="18" charset="0"/>
                <a:ea typeface="Times New Roman" panose="02020603050405020304" pitchFamily="18" charset="0"/>
              </a:rPr>
              <a:t> а </a:t>
            </a:r>
            <a:r>
              <a:rPr lang="ru-RU" sz="3600" dirty="0" err="1">
                <a:solidFill>
                  <a:srgbClr val="002060"/>
                </a:solidFill>
                <a:latin typeface="Times New Roman" panose="02020603050405020304" pitchFamily="18" charset="0"/>
                <a:ea typeface="Times New Roman" panose="02020603050405020304" pitchFamily="18" charset="0"/>
              </a:rPr>
              <a:t>балийна</a:t>
            </a:r>
            <a:r>
              <a:rPr lang="ru-RU" sz="3600" dirty="0">
                <a:solidFill>
                  <a:srgbClr val="002060"/>
                </a:solidFill>
                <a:latin typeface="Times New Roman" panose="02020603050405020304" pitchFamily="18" charset="0"/>
                <a:ea typeface="Times New Roman" panose="02020603050405020304" pitchFamily="18" charset="0"/>
              </a:rPr>
              <a:t> </a:t>
            </a:r>
            <a:r>
              <a:rPr lang="ru-RU" sz="3600" dirty="0" err="1">
                <a:solidFill>
                  <a:srgbClr val="002060"/>
                </a:solidFill>
                <a:latin typeface="Times New Roman" panose="02020603050405020304" pitchFamily="18" charset="0"/>
                <a:ea typeface="Times New Roman" panose="02020603050405020304" pitchFamily="18" charset="0"/>
              </a:rPr>
              <a:t>авторо</a:t>
            </a:r>
            <a:r>
              <a:rPr lang="ru-RU" sz="3600" dirty="0">
                <a:solidFill>
                  <a:srgbClr val="002060"/>
                </a:solidFill>
                <a:latin typeface="Times New Roman" panose="02020603050405020304" pitchFamily="18" charset="0"/>
                <a:ea typeface="Calibri" panose="020F0502020204030204" pitchFamily="34" charset="0"/>
              </a:rPr>
              <a:t>, </a:t>
            </a:r>
            <a:r>
              <a:rPr lang="ru-RU" sz="3600" dirty="0" err="1">
                <a:solidFill>
                  <a:srgbClr val="002060"/>
                </a:solidFill>
                <a:latin typeface="Times New Roman" panose="02020603050405020304" pitchFamily="18" charset="0"/>
                <a:ea typeface="Calibri" panose="020F0502020204030204" pitchFamily="34" charset="0"/>
              </a:rPr>
              <a:t>цуьнан</a:t>
            </a:r>
            <a:r>
              <a:rPr lang="ru-RU" sz="3600" dirty="0">
                <a:solidFill>
                  <a:srgbClr val="002060"/>
                </a:solidFill>
                <a:latin typeface="Times New Roman" panose="02020603050405020304" pitchFamily="18" charset="0"/>
                <a:ea typeface="Calibri" panose="020F0502020204030204" pitchFamily="34" charset="0"/>
              </a:rPr>
              <a:t> </a:t>
            </a:r>
            <a:r>
              <a:rPr lang="ru-RU" sz="3600" dirty="0" err="1">
                <a:solidFill>
                  <a:srgbClr val="002060"/>
                </a:solidFill>
                <a:latin typeface="Times New Roman" panose="02020603050405020304" pitchFamily="18" charset="0"/>
                <a:ea typeface="Calibri" panose="020F0502020204030204" pitchFamily="34" charset="0"/>
              </a:rPr>
              <a:t>хIун</a:t>
            </a:r>
            <a:r>
              <a:rPr lang="ru-RU" sz="3600" dirty="0">
                <a:solidFill>
                  <a:srgbClr val="002060"/>
                </a:solidFill>
                <a:latin typeface="Times New Roman" panose="02020603050405020304" pitchFamily="18" charset="0"/>
                <a:ea typeface="Calibri" panose="020F0502020204030204" pitchFamily="34" charset="0"/>
              </a:rPr>
              <a:t> </a:t>
            </a:r>
            <a:r>
              <a:rPr lang="ru-RU" sz="3600" dirty="0" err="1">
                <a:solidFill>
                  <a:srgbClr val="002060"/>
                </a:solidFill>
                <a:latin typeface="Times New Roman" panose="02020603050405020304" pitchFamily="18" charset="0"/>
                <a:ea typeface="Calibri" panose="020F0502020204030204" pitchFamily="34" charset="0"/>
              </a:rPr>
              <a:t>маьIна</a:t>
            </a:r>
            <a:r>
              <a:rPr lang="ru-RU" sz="3600" dirty="0">
                <a:solidFill>
                  <a:srgbClr val="002060"/>
                </a:solidFill>
                <a:latin typeface="Times New Roman" panose="02020603050405020304" pitchFamily="18" charset="0"/>
                <a:ea typeface="Calibri" panose="020F0502020204030204" pitchFamily="34" charset="0"/>
              </a:rPr>
              <a:t> </a:t>
            </a:r>
            <a:r>
              <a:rPr lang="ru-RU" sz="3600" dirty="0" err="1">
                <a:solidFill>
                  <a:srgbClr val="002060"/>
                </a:solidFill>
                <a:latin typeface="Times New Roman" panose="02020603050405020304" pitchFamily="18" charset="0"/>
                <a:ea typeface="Calibri" panose="020F0502020204030204" pitchFamily="34" charset="0"/>
              </a:rPr>
              <a:t>ду</a:t>
            </a:r>
            <a:r>
              <a:rPr lang="ru-RU" sz="3600" dirty="0">
                <a:solidFill>
                  <a:srgbClr val="002060"/>
                </a:solidFill>
                <a:latin typeface="Times New Roman" panose="02020603050405020304" pitchFamily="18" charset="0"/>
                <a:ea typeface="Calibri" panose="020F0502020204030204" pitchFamily="34" charset="0"/>
              </a:rPr>
              <a:t>?</a:t>
            </a:r>
            <a:endParaRPr lang="ru-RU" sz="3600" dirty="0">
              <a:solidFill>
                <a:srgbClr val="002060"/>
              </a:solidFill>
            </a:endParaRPr>
          </a:p>
        </p:txBody>
      </p:sp>
      <p:sp>
        <p:nvSpPr>
          <p:cNvPr id="4" name="Прямоугольник 3">
            <a:extLst>
              <a:ext uri="{FF2B5EF4-FFF2-40B4-BE49-F238E27FC236}">
                <a16:creationId xmlns:a16="http://schemas.microsoft.com/office/drawing/2014/main" id="{92631FED-9A50-4CF8-B0F8-A0EC3C734281}"/>
              </a:ext>
            </a:extLst>
          </p:cNvPr>
          <p:cNvSpPr/>
          <p:nvPr/>
        </p:nvSpPr>
        <p:spPr>
          <a:xfrm>
            <a:off x="838200" y="2216727"/>
            <a:ext cx="7287491" cy="1477328"/>
          </a:xfrm>
          <a:prstGeom prst="rect">
            <a:avLst/>
          </a:prstGeom>
        </p:spPr>
        <p:txBody>
          <a:bodyPr wrap="square">
            <a:spAutoFit/>
          </a:bodyPr>
          <a:lstStyle/>
          <a:p>
            <a:pPr indent="450215" algn="just">
              <a:lnSpc>
                <a:spcPct val="150000"/>
              </a:lnSpc>
              <a:spcAft>
                <a:spcPts val="0"/>
              </a:spcAft>
            </a:pPr>
            <a:r>
              <a:rPr lang="ru-RU" sz="36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Мазал </a:t>
            </a:r>
            <a:r>
              <a:rPr lang="ru-RU" sz="36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мерза</a:t>
            </a:r>
            <a:r>
              <a:rPr lang="ru-RU" sz="36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ru-RU" sz="36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дош</a:t>
            </a:r>
            <a:r>
              <a:rPr lang="ru-RU" sz="36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ru-RU" sz="36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ду</a:t>
            </a:r>
            <a:r>
              <a:rPr lang="ru-RU" sz="36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endParaRPr lang="ru-RU" sz="3600"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a:p>
            <a:r>
              <a:rPr lang="ru-RU" sz="3600" dirty="0" err="1">
                <a:solidFill>
                  <a:srgbClr val="002060"/>
                </a:solidFill>
                <a:latin typeface="Times New Roman" panose="02020603050405020304" pitchFamily="18" charset="0"/>
                <a:ea typeface="Calibri" panose="020F0502020204030204" pitchFamily="34" charset="0"/>
              </a:rPr>
              <a:t>Дашал</a:t>
            </a:r>
            <a:r>
              <a:rPr lang="ru-RU" sz="3600" dirty="0">
                <a:solidFill>
                  <a:srgbClr val="002060"/>
                </a:solidFill>
                <a:latin typeface="Times New Roman" panose="02020603050405020304" pitchFamily="18" charset="0"/>
                <a:ea typeface="Calibri" panose="020F0502020204030204" pitchFamily="34" charset="0"/>
              </a:rPr>
              <a:t> </a:t>
            </a:r>
            <a:r>
              <a:rPr lang="ru-RU" sz="3600" dirty="0" err="1">
                <a:solidFill>
                  <a:srgbClr val="002060"/>
                </a:solidFill>
                <a:latin typeface="Times New Roman" panose="02020603050405020304" pitchFamily="18" charset="0"/>
                <a:ea typeface="Calibri" panose="020F0502020204030204" pitchFamily="34" charset="0"/>
              </a:rPr>
              <a:t>доккха</a:t>
            </a:r>
            <a:r>
              <a:rPr lang="ru-RU" sz="3600" dirty="0">
                <a:solidFill>
                  <a:srgbClr val="002060"/>
                </a:solidFill>
                <a:latin typeface="Times New Roman" panose="02020603050405020304" pitchFamily="18" charset="0"/>
                <a:ea typeface="Calibri" panose="020F0502020204030204" pitchFamily="34" charset="0"/>
              </a:rPr>
              <a:t> </a:t>
            </a:r>
            <a:r>
              <a:rPr lang="ru-RU" sz="3600" dirty="0" err="1">
                <a:solidFill>
                  <a:srgbClr val="002060"/>
                </a:solidFill>
                <a:latin typeface="Times New Roman" panose="02020603050405020304" pitchFamily="18" charset="0"/>
                <a:ea typeface="Calibri" panose="020F0502020204030204" pitchFamily="34" charset="0"/>
              </a:rPr>
              <a:t>дIовш</a:t>
            </a:r>
            <a:r>
              <a:rPr lang="ru-RU" sz="3600" dirty="0">
                <a:solidFill>
                  <a:srgbClr val="002060"/>
                </a:solidFill>
                <a:latin typeface="Times New Roman" panose="02020603050405020304" pitchFamily="18" charset="0"/>
                <a:ea typeface="Calibri" panose="020F0502020204030204" pitchFamily="34" charset="0"/>
              </a:rPr>
              <a:t> </a:t>
            </a:r>
            <a:r>
              <a:rPr lang="ru-RU" sz="3600" dirty="0" err="1">
                <a:solidFill>
                  <a:srgbClr val="002060"/>
                </a:solidFill>
                <a:latin typeface="Times New Roman" panose="02020603050405020304" pitchFamily="18" charset="0"/>
                <a:ea typeface="Calibri" panose="020F0502020204030204" pitchFamily="34" charset="0"/>
              </a:rPr>
              <a:t>дац</a:t>
            </a:r>
            <a:r>
              <a:rPr lang="ru-RU" sz="1400" dirty="0">
                <a:solidFill>
                  <a:srgbClr val="002060"/>
                </a:solidFill>
                <a:latin typeface="Times New Roman" panose="02020603050405020304" pitchFamily="18" charset="0"/>
                <a:ea typeface="Calibri" panose="020F0502020204030204" pitchFamily="34" charset="0"/>
              </a:rPr>
              <a:t>.</a:t>
            </a:r>
            <a:endParaRPr lang="ru-RU" dirty="0">
              <a:solidFill>
                <a:srgbClr val="002060"/>
              </a:solidFill>
            </a:endParaRPr>
          </a:p>
        </p:txBody>
      </p:sp>
      <p:sp>
        <p:nvSpPr>
          <p:cNvPr id="5" name="Прямоугольник 4">
            <a:extLst>
              <a:ext uri="{FF2B5EF4-FFF2-40B4-BE49-F238E27FC236}">
                <a16:creationId xmlns:a16="http://schemas.microsoft.com/office/drawing/2014/main" id="{4F811C5C-7336-4A69-9825-C48407127E18}"/>
              </a:ext>
            </a:extLst>
          </p:cNvPr>
          <p:cNvSpPr/>
          <p:nvPr/>
        </p:nvSpPr>
        <p:spPr>
          <a:xfrm>
            <a:off x="5908964" y="4233184"/>
            <a:ext cx="6096000" cy="1477328"/>
          </a:xfrm>
          <a:prstGeom prst="rect">
            <a:avLst/>
          </a:prstGeom>
        </p:spPr>
        <p:txBody>
          <a:bodyPr>
            <a:spAutoFit/>
          </a:bodyPr>
          <a:lstStyle/>
          <a:p>
            <a:pPr indent="450215" algn="just">
              <a:lnSpc>
                <a:spcPct val="150000"/>
              </a:lnSpc>
              <a:spcAft>
                <a:spcPts val="0"/>
              </a:spcAft>
            </a:pPr>
            <a:r>
              <a:rPr lang="ru-RU" sz="36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Дашал</a:t>
            </a:r>
            <a:r>
              <a:rPr lang="ru-RU" sz="36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ru-RU" sz="36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доккха</a:t>
            </a:r>
            <a:r>
              <a:rPr lang="ru-RU" sz="36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ru-RU" sz="36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дIовш</a:t>
            </a:r>
            <a:r>
              <a:rPr lang="ru-RU" sz="36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ru-RU" sz="3600"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дац</a:t>
            </a:r>
            <a:r>
              <a:rPr lang="ru-RU" sz="36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a:t>
            </a:r>
            <a:endParaRPr lang="ru-RU" sz="3600"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a:p>
            <a:r>
              <a:rPr lang="ru-RU" sz="3600" dirty="0">
                <a:solidFill>
                  <a:srgbClr val="002060"/>
                </a:solidFill>
                <a:latin typeface="Times New Roman" panose="02020603050405020304" pitchFamily="18" charset="0"/>
                <a:ea typeface="Calibri" panose="020F0502020204030204" pitchFamily="34" charset="0"/>
              </a:rPr>
              <a:t>Мазал </a:t>
            </a:r>
            <a:r>
              <a:rPr lang="ru-RU" sz="3600" dirty="0" err="1">
                <a:solidFill>
                  <a:srgbClr val="002060"/>
                </a:solidFill>
                <a:latin typeface="Times New Roman" panose="02020603050405020304" pitchFamily="18" charset="0"/>
                <a:ea typeface="Calibri" panose="020F0502020204030204" pitchFamily="34" charset="0"/>
              </a:rPr>
              <a:t>мерза</a:t>
            </a:r>
            <a:r>
              <a:rPr lang="ru-RU" sz="3600" dirty="0">
                <a:solidFill>
                  <a:srgbClr val="002060"/>
                </a:solidFill>
                <a:latin typeface="Times New Roman" panose="02020603050405020304" pitchFamily="18" charset="0"/>
                <a:ea typeface="Calibri" panose="020F0502020204030204" pitchFamily="34" charset="0"/>
              </a:rPr>
              <a:t> — </a:t>
            </a:r>
            <a:r>
              <a:rPr lang="ru-RU" sz="3600" dirty="0" err="1">
                <a:solidFill>
                  <a:srgbClr val="002060"/>
                </a:solidFill>
                <a:latin typeface="Times New Roman" panose="02020603050405020304" pitchFamily="18" charset="0"/>
                <a:ea typeface="Calibri" panose="020F0502020204030204" pitchFamily="34" charset="0"/>
              </a:rPr>
              <a:t>дош</a:t>
            </a:r>
            <a:r>
              <a:rPr lang="ru-RU" sz="3600" dirty="0">
                <a:solidFill>
                  <a:srgbClr val="002060"/>
                </a:solidFill>
                <a:latin typeface="Times New Roman" panose="02020603050405020304" pitchFamily="18" charset="0"/>
                <a:ea typeface="Calibri" panose="020F0502020204030204" pitchFamily="34" charset="0"/>
              </a:rPr>
              <a:t> </a:t>
            </a:r>
            <a:r>
              <a:rPr lang="ru-RU" sz="3600" dirty="0" err="1">
                <a:solidFill>
                  <a:srgbClr val="002060"/>
                </a:solidFill>
                <a:latin typeface="Times New Roman" panose="02020603050405020304" pitchFamily="18" charset="0"/>
                <a:ea typeface="Calibri" panose="020F0502020204030204" pitchFamily="34" charset="0"/>
              </a:rPr>
              <a:t>ду</a:t>
            </a:r>
            <a:r>
              <a:rPr lang="ru-RU" sz="3600" dirty="0">
                <a:solidFill>
                  <a:srgbClr val="002060"/>
                </a:solidFill>
                <a:latin typeface="Times New Roman" panose="02020603050405020304" pitchFamily="18" charset="0"/>
                <a:ea typeface="Calibri" panose="020F0502020204030204" pitchFamily="34" charset="0"/>
              </a:rPr>
              <a:t>.</a:t>
            </a:r>
            <a:endParaRPr lang="ru-RU" sz="3600" dirty="0">
              <a:solidFill>
                <a:srgbClr val="002060"/>
              </a:solidFill>
            </a:endParaRPr>
          </a:p>
        </p:txBody>
      </p:sp>
    </p:spTree>
    <p:extLst>
      <p:ext uri="{BB962C8B-B14F-4D97-AF65-F5344CB8AC3E}">
        <p14:creationId xmlns:p14="http://schemas.microsoft.com/office/powerpoint/2010/main" val="24546183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D33A6D59-BA0A-4D63-A708-215ADBD4D627}"/>
              </a:ext>
            </a:extLst>
          </p:cNvPr>
          <p:cNvSpPr>
            <a:spLocks noGrp="1"/>
          </p:cNvSpPr>
          <p:nvPr>
            <p:ph idx="1"/>
          </p:nvPr>
        </p:nvSpPr>
        <p:spPr>
          <a:xfrm>
            <a:off x="838200" y="1022062"/>
            <a:ext cx="10515600" cy="4351338"/>
          </a:xfrm>
        </p:spPr>
        <p:txBody>
          <a:bodyPr>
            <a:normAutofit/>
          </a:bodyPr>
          <a:lstStyle/>
          <a:p>
            <a:pPr marL="0" indent="0">
              <a:buNone/>
            </a:pPr>
            <a:r>
              <a:rPr lang="ru-RU" sz="4400" dirty="0">
                <a:solidFill>
                  <a:srgbClr val="002060"/>
                </a:solidFill>
              </a:rPr>
              <a:t>«</a:t>
            </a:r>
            <a:r>
              <a:rPr lang="ru-RU" sz="4400" dirty="0" err="1">
                <a:solidFill>
                  <a:srgbClr val="002060"/>
                </a:solidFill>
              </a:rPr>
              <a:t>Хазчу</a:t>
            </a:r>
            <a:r>
              <a:rPr lang="ru-RU" sz="4400" dirty="0">
                <a:solidFill>
                  <a:srgbClr val="002060"/>
                </a:solidFill>
              </a:rPr>
              <a:t> </a:t>
            </a:r>
            <a:r>
              <a:rPr lang="ru-RU" sz="4400" dirty="0" err="1">
                <a:solidFill>
                  <a:srgbClr val="002060"/>
                </a:solidFill>
              </a:rPr>
              <a:t>дашо</a:t>
            </a:r>
            <a:r>
              <a:rPr lang="ru-RU" sz="4400" dirty="0">
                <a:solidFill>
                  <a:srgbClr val="002060"/>
                </a:solidFill>
              </a:rPr>
              <a:t> лам </a:t>
            </a:r>
            <a:r>
              <a:rPr lang="ru-RU" sz="4400" dirty="0" err="1">
                <a:solidFill>
                  <a:srgbClr val="002060"/>
                </a:solidFill>
              </a:rPr>
              <a:t>башийна</a:t>
            </a:r>
            <a:r>
              <a:rPr lang="ru-RU" sz="4400" dirty="0">
                <a:solidFill>
                  <a:srgbClr val="002060"/>
                </a:solidFill>
              </a:rPr>
              <a:t>»</a:t>
            </a:r>
          </a:p>
          <a:p>
            <a:pPr marL="0" indent="0">
              <a:buNone/>
            </a:pPr>
            <a:r>
              <a:rPr lang="ru-RU" sz="4400" dirty="0">
                <a:solidFill>
                  <a:srgbClr val="002060"/>
                </a:solidFill>
              </a:rPr>
              <a:t>«Шина </a:t>
            </a:r>
            <a:r>
              <a:rPr lang="ru-RU" sz="4400" dirty="0" err="1">
                <a:solidFill>
                  <a:srgbClr val="002060"/>
                </a:solidFill>
              </a:rPr>
              <a:t>балдех</a:t>
            </a:r>
            <a:r>
              <a:rPr lang="ru-RU" sz="4400" dirty="0">
                <a:solidFill>
                  <a:srgbClr val="002060"/>
                </a:solidFill>
              </a:rPr>
              <a:t> </a:t>
            </a:r>
            <a:r>
              <a:rPr lang="ru-RU" sz="4400" dirty="0" err="1">
                <a:solidFill>
                  <a:srgbClr val="002060"/>
                </a:solidFill>
              </a:rPr>
              <a:t>арадаллалц</a:t>
            </a:r>
            <a:r>
              <a:rPr lang="ru-RU" sz="4400" dirty="0">
                <a:solidFill>
                  <a:srgbClr val="002060"/>
                </a:solidFill>
              </a:rPr>
              <a:t> </a:t>
            </a:r>
            <a:r>
              <a:rPr lang="ru-RU" sz="4400" dirty="0" err="1">
                <a:solidFill>
                  <a:srgbClr val="002060"/>
                </a:solidFill>
              </a:rPr>
              <a:t>хьан</a:t>
            </a:r>
            <a:r>
              <a:rPr lang="ru-RU" sz="4400" dirty="0">
                <a:solidFill>
                  <a:srgbClr val="002060"/>
                </a:solidFill>
              </a:rPr>
              <a:t> лай </a:t>
            </a:r>
            <a:r>
              <a:rPr lang="ru-RU" sz="4400" dirty="0" err="1">
                <a:solidFill>
                  <a:srgbClr val="002060"/>
                </a:solidFill>
              </a:rPr>
              <a:t>ду</a:t>
            </a:r>
            <a:r>
              <a:rPr lang="ru-RU" sz="4400" dirty="0">
                <a:solidFill>
                  <a:srgbClr val="002060"/>
                </a:solidFill>
              </a:rPr>
              <a:t> </a:t>
            </a:r>
            <a:r>
              <a:rPr lang="ru-RU" sz="4400" dirty="0" err="1">
                <a:solidFill>
                  <a:srgbClr val="002060"/>
                </a:solidFill>
              </a:rPr>
              <a:t>дош</a:t>
            </a:r>
            <a:r>
              <a:rPr lang="ru-RU" sz="4400" dirty="0">
                <a:solidFill>
                  <a:srgbClr val="002060"/>
                </a:solidFill>
              </a:rPr>
              <a:t>, </a:t>
            </a:r>
            <a:r>
              <a:rPr lang="ru-RU" sz="4400" dirty="0" err="1">
                <a:solidFill>
                  <a:srgbClr val="002060"/>
                </a:solidFill>
              </a:rPr>
              <a:t>арадели</a:t>
            </a:r>
            <a:r>
              <a:rPr lang="ru-RU" sz="4400" dirty="0">
                <a:solidFill>
                  <a:srgbClr val="002060"/>
                </a:solidFill>
              </a:rPr>
              <a:t>- </a:t>
            </a:r>
            <a:r>
              <a:rPr lang="ru-RU" sz="4400" dirty="0" err="1">
                <a:solidFill>
                  <a:srgbClr val="002060"/>
                </a:solidFill>
              </a:rPr>
              <a:t>хьо</a:t>
            </a:r>
            <a:r>
              <a:rPr lang="ru-RU" sz="4400" dirty="0">
                <a:solidFill>
                  <a:srgbClr val="002060"/>
                </a:solidFill>
              </a:rPr>
              <a:t> </a:t>
            </a:r>
            <a:r>
              <a:rPr lang="ru-RU" sz="4400" dirty="0" err="1">
                <a:solidFill>
                  <a:srgbClr val="002060"/>
                </a:solidFill>
              </a:rPr>
              <a:t>цуьнан</a:t>
            </a:r>
            <a:r>
              <a:rPr lang="ru-RU" sz="4400" dirty="0">
                <a:solidFill>
                  <a:srgbClr val="002060"/>
                </a:solidFill>
              </a:rPr>
              <a:t> лай </a:t>
            </a:r>
            <a:r>
              <a:rPr lang="ru-RU" sz="4400" dirty="0" err="1">
                <a:solidFill>
                  <a:srgbClr val="002060"/>
                </a:solidFill>
              </a:rPr>
              <a:t>ву</a:t>
            </a:r>
            <a:r>
              <a:rPr lang="ru-RU" sz="4400" dirty="0">
                <a:solidFill>
                  <a:srgbClr val="002060"/>
                </a:solidFill>
              </a:rPr>
              <a:t>»</a:t>
            </a:r>
          </a:p>
          <a:p>
            <a:pPr marL="0" indent="0">
              <a:buNone/>
            </a:pPr>
            <a:r>
              <a:rPr lang="ru-RU" sz="4400" dirty="0">
                <a:solidFill>
                  <a:srgbClr val="002060"/>
                </a:solidFill>
              </a:rPr>
              <a:t>«</a:t>
            </a:r>
            <a:r>
              <a:rPr lang="ru-RU" sz="4400" dirty="0" err="1">
                <a:solidFill>
                  <a:srgbClr val="002060"/>
                </a:solidFill>
              </a:rPr>
              <a:t>Тоьпо</a:t>
            </a:r>
            <a:r>
              <a:rPr lang="ru-RU" sz="4400" dirty="0">
                <a:solidFill>
                  <a:srgbClr val="002060"/>
                </a:solidFill>
              </a:rPr>
              <a:t> </a:t>
            </a:r>
            <a:r>
              <a:rPr lang="ru-RU" sz="4400" dirty="0" err="1">
                <a:solidFill>
                  <a:srgbClr val="002060"/>
                </a:solidFill>
              </a:rPr>
              <a:t>цхьаьъ</a:t>
            </a:r>
            <a:r>
              <a:rPr lang="ru-RU" sz="4400" dirty="0">
                <a:solidFill>
                  <a:srgbClr val="002060"/>
                </a:solidFill>
              </a:rPr>
              <a:t> бен </a:t>
            </a:r>
            <a:r>
              <a:rPr lang="ru-RU" sz="4400" dirty="0" err="1">
                <a:solidFill>
                  <a:srgbClr val="002060"/>
                </a:solidFill>
              </a:rPr>
              <a:t>ца</a:t>
            </a:r>
            <a:r>
              <a:rPr lang="ru-RU" sz="4400" dirty="0">
                <a:solidFill>
                  <a:srgbClr val="002060"/>
                </a:solidFill>
              </a:rPr>
              <a:t> </a:t>
            </a:r>
            <a:r>
              <a:rPr lang="ru-RU" sz="4400" dirty="0" err="1">
                <a:solidFill>
                  <a:srgbClr val="002060"/>
                </a:solidFill>
              </a:rPr>
              <a:t>вийна</a:t>
            </a:r>
            <a:r>
              <a:rPr lang="ru-RU" sz="4400" dirty="0">
                <a:solidFill>
                  <a:srgbClr val="002060"/>
                </a:solidFill>
              </a:rPr>
              <a:t>, </a:t>
            </a:r>
            <a:r>
              <a:rPr lang="ru-RU" sz="4400" dirty="0" err="1">
                <a:solidFill>
                  <a:srgbClr val="002060"/>
                </a:solidFill>
              </a:rPr>
              <a:t>матто</a:t>
            </a:r>
            <a:r>
              <a:rPr lang="ru-RU" sz="4400" dirty="0">
                <a:solidFill>
                  <a:srgbClr val="002060"/>
                </a:solidFill>
              </a:rPr>
              <a:t> </a:t>
            </a:r>
            <a:r>
              <a:rPr lang="ru-RU" sz="4400" dirty="0" err="1">
                <a:solidFill>
                  <a:srgbClr val="002060"/>
                </a:solidFill>
              </a:rPr>
              <a:t>эзар</a:t>
            </a:r>
            <a:r>
              <a:rPr lang="ru-RU" sz="4400" dirty="0">
                <a:solidFill>
                  <a:srgbClr val="002060"/>
                </a:solidFill>
              </a:rPr>
              <a:t> </a:t>
            </a:r>
            <a:r>
              <a:rPr lang="ru-RU" sz="4400" dirty="0" err="1">
                <a:solidFill>
                  <a:srgbClr val="002060"/>
                </a:solidFill>
              </a:rPr>
              <a:t>вийна</a:t>
            </a:r>
            <a:r>
              <a:rPr lang="ru-RU" sz="4400" dirty="0">
                <a:solidFill>
                  <a:srgbClr val="002060"/>
                </a:solidFill>
              </a:rPr>
              <a:t>»</a:t>
            </a:r>
          </a:p>
          <a:p>
            <a:pPr marL="0" indent="0">
              <a:buNone/>
            </a:pPr>
            <a:r>
              <a:rPr lang="ru-RU" sz="4400" dirty="0">
                <a:solidFill>
                  <a:srgbClr val="002060"/>
                </a:solidFill>
              </a:rPr>
              <a:t>«Стеган </a:t>
            </a:r>
            <a:r>
              <a:rPr lang="ru-RU" sz="4400" dirty="0" err="1">
                <a:solidFill>
                  <a:srgbClr val="002060"/>
                </a:solidFill>
              </a:rPr>
              <a:t>дахар</a:t>
            </a:r>
            <a:r>
              <a:rPr lang="ru-RU" sz="4400" dirty="0">
                <a:solidFill>
                  <a:srgbClr val="002060"/>
                </a:solidFill>
              </a:rPr>
              <a:t> </a:t>
            </a:r>
            <a:r>
              <a:rPr lang="ru-RU" sz="4400" dirty="0" err="1">
                <a:solidFill>
                  <a:srgbClr val="002060"/>
                </a:solidFill>
              </a:rPr>
              <a:t>матто</a:t>
            </a:r>
            <a:r>
              <a:rPr lang="ru-RU" sz="4400" dirty="0">
                <a:solidFill>
                  <a:srgbClr val="002060"/>
                </a:solidFill>
              </a:rPr>
              <a:t> </a:t>
            </a:r>
            <a:r>
              <a:rPr lang="ru-RU" sz="4400" dirty="0" err="1">
                <a:solidFill>
                  <a:srgbClr val="002060"/>
                </a:solidFill>
              </a:rPr>
              <a:t>цхьадуьйцу</a:t>
            </a:r>
            <a:r>
              <a:rPr lang="ru-RU" sz="4400" dirty="0">
                <a:solidFill>
                  <a:srgbClr val="002060"/>
                </a:solidFill>
              </a:rPr>
              <a:t>»</a:t>
            </a:r>
          </a:p>
        </p:txBody>
      </p:sp>
    </p:spTree>
    <p:extLst>
      <p:ext uri="{BB962C8B-B14F-4D97-AF65-F5344CB8AC3E}">
        <p14:creationId xmlns:p14="http://schemas.microsoft.com/office/powerpoint/2010/main" val="64397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6157069E-43AC-4593-BE9B-10FBCA307EB5}"/>
              </a:ext>
            </a:extLst>
          </p:cNvPr>
          <p:cNvSpPr/>
          <p:nvPr/>
        </p:nvSpPr>
        <p:spPr>
          <a:xfrm>
            <a:off x="332508" y="335844"/>
            <a:ext cx="6574319" cy="6555641"/>
          </a:xfrm>
          <a:prstGeom prst="rect">
            <a:avLst/>
          </a:prstGeom>
        </p:spPr>
        <p:txBody>
          <a:bodyPr wrap="square">
            <a:spAutoFit/>
          </a:bodyPr>
          <a:lstStyle/>
          <a:p>
            <a:r>
              <a:rPr lang="ru-RU" sz="2000" dirty="0" err="1">
                <a:solidFill>
                  <a:srgbClr val="002060"/>
                </a:solidFill>
                <a:latin typeface="Times New Roman" panose="02020603050405020304" pitchFamily="18" charset="0"/>
                <a:cs typeface="Times New Roman" panose="02020603050405020304" pitchFamily="18" charset="0"/>
              </a:rPr>
              <a:t>Кибиев</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Мусбек</a:t>
            </a:r>
            <a:r>
              <a:rPr lang="ru-RU" sz="2000" dirty="0">
                <a:solidFill>
                  <a:srgbClr val="002060"/>
                </a:solidFill>
                <a:latin typeface="Times New Roman" panose="02020603050405020304" pitchFamily="18" charset="0"/>
                <a:cs typeface="Times New Roman" panose="02020603050405020304" pitchFamily="18" charset="0"/>
              </a:rPr>
              <a:t> вина 1937 </a:t>
            </a:r>
            <a:r>
              <a:rPr lang="ru-RU" sz="2000" dirty="0" err="1">
                <a:solidFill>
                  <a:srgbClr val="002060"/>
                </a:solidFill>
                <a:latin typeface="Times New Roman" panose="02020603050405020304" pitchFamily="18" charset="0"/>
                <a:cs typeface="Times New Roman" panose="02020603050405020304" pitchFamily="18" charset="0"/>
              </a:rPr>
              <a:t>шеран</a:t>
            </a:r>
            <a:r>
              <a:rPr lang="ru-RU" sz="2000" dirty="0">
                <a:solidFill>
                  <a:srgbClr val="002060"/>
                </a:solidFill>
                <a:latin typeface="Times New Roman" panose="02020603050405020304" pitchFamily="18" charset="0"/>
                <a:cs typeface="Times New Roman" panose="02020603050405020304" pitchFamily="18" charset="0"/>
              </a:rPr>
              <a:t> 7 </a:t>
            </a:r>
            <a:r>
              <a:rPr lang="ru-RU" sz="2000" dirty="0" err="1">
                <a:solidFill>
                  <a:srgbClr val="002060"/>
                </a:solidFill>
                <a:latin typeface="Times New Roman" panose="02020603050405020304" pitchFamily="18" charset="0"/>
                <a:cs typeface="Times New Roman" panose="02020603050405020304" pitchFamily="18" charset="0"/>
              </a:rPr>
              <a:t>августехь</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Нохчийчоьнан</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лаьмнийн</a:t>
            </a:r>
            <a:r>
              <a:rPr lang="ru-RU" sz="2000" dirty="0">
                <a:solidFill>
                  <a:srgbClr val="002060"/>
                </a:solidFill>
                <a:latin typeface="Times New Roman" panose="02020603050405020304" pitchFamily="18" charset="0"/>
                <a:cs typeface="Times New Roman" panose="02020603050405020304" pitchFamily="18" charset="0"/>
              </a:rPr>
              <a:t> </a:t>
            </a:r>
            <a:r>
              <a:rPr lang="en-US" sz="2000" dirty="0">
                <a:solidFill>
                  <a:srgbClr val="002060"/>
                </a:solidFill>
                <a:latin typeface="Times New Roman" panose="02020603050405020304" pitchFamily="18" charset="0"/>
                <a:cs typeface="Times New Roman" panose="02020603050405020304" pitchFamily="18" charset="0"/>
              </a:rPr>
              <a:t>I</a:t>
            </a:r>
            <a:r>
              <a:rPr lang="ru-RU" sz="2000" dirty="0" err="1">
                <a:solidFill>
                  <a:srgbClr val="002060"/>
                </a:solidFill>
                <a:latin typeface="Times New Roman" panose="02020603050405020304" pitchFamily="18" charset="0"/>
                <a:cs typeface="Times New Roman" panose="02020603050405020304" pitchFamily="18" charset="0"/>
              </a:rPr>
              <a:t>аламехь</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лаьттачу</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исбаьхьчу</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юьртахь</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Дишни-Веданахь</a:t>
            </a:r>
            <a:r>
              <a:rPr lang="ru-RU" sz="2000" dirty="0">
                <a:solidFill>
                  <a:srgbClr val="002060"/>
                </a:solidFill>
                <a:latin typeface="Times New Roman" panose="02020603050405020304" pitchFamily="18" charset="0"/>
                <a:cs typeface="Times New Roman" panose="02020603050405020304" pitchFamily="18" charset="0"/>
              </a:rPr>
              <a:t> г</a:t>
            </a:r>
            <a:r>
              <a:rPr lang="en-US" sz="2000" dirty="0">
                <a:solidFill>
                  <a:srgbClr val="002060"/>
                </a:solidFill>
                <a:latin typeface="Times New Roman" panose="02020603050405020304" pitchFamily="18" charset="0"/>
                <a:cs typeface="Times New Roman" panose="02020603050405020304" pitchFamily="18" charset="0"/>
              </a:rPr>
              <a:t>I</a:t>
            </a:r>
            <a:r>
              <a:rPr lang="ru-RU" sz="2000" dirty="0" err="1">
                <a:solidFill>
                  <a:srgbClr val="002060"/>
                </a:solidFill>
                <a:latin typeface="Times New Roman" panose="02020603050405020304" pitchFamily="18" charset="0"/>
                <a:cs typeface="Times New Roman" panose="02020603050405020304" pitchFamily="18" charset="0"/>
              </a:rPr>
              <a:t>уллакхъхочун</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Мохьмадан</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доьзалехь</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Мусбекан</a:t>
            </a:r>
            <a:r>
              <a:rPr lang="ru-RU" sz="2000" dirty="0">
                <a:solidFill>
                  <a:srgbClr val="002060"/>
                </a:solidFill>
                <a:latin typeface="Times New Roman" panose="02020603050405020304" pitchFamily="18" charset="0"/>
                <a:cs typeface="Times New Roman" panose="02020603050405020304" pitchFamily="18" charset="0"/>
              </a:rPr>
              <a:t> да </a:t>
            </a:r>
            <a:r>
              <a:rPr lang="ru-RU" sz="2000" dirty="0" err="1">
                <a:solidFill>
                  <a:srgbClr val="002060"/>
                </a:solidFill>
                <a:latin typeface="Times New Roman" panose="02020603050405020304" pitchFamily="18" charset="0"/>
                <a:cs typeface="Times New Roman" panose="02020603050405020304" pitchFamily="18" charset="0"/>
              </a:rPr>
              <a:t>Мохьмад</a:t>
            </a:r>
            <a:r>
              <a:rPr lang="ru-RU" sz="2000" dirty="0">
                <a:solidFill>
                  <a:srgbClr val="002060"/>
                </a:solidFill>
                <a:latin typeface="Times New Roman" panose="02020603050405020304" pitchFamily="18" charset="0"/>
                <a:cs typeface="Times New Roman" panose="02020603050405020304" pitchFamily="18" charset="0"/>
              </a:rPr>
              <a:t> </a:t>
            </a:r>
            <a:r>
              <a:rPr lang="en-US" sz="2000" dirty="0">
                <a:solidFill>
                  <a:srgbClr val="002060"/>
                </a:solidFill>
                <a:latin typeface="Times New Roman" panose="02020603050405020304" pitchFamily="18" charset="0"/>
                <a:cs typeface="Times New Roman" panose="02020603050405020304" pitchFamily="18" charset="0"/>
              </a:rPr>
              <a:t>I</a:t>
            </a:r>
            <a:r>
              <a:rPr lang="ru-RU" sz="2000" dirty="0" err="1">
                <a:solidFill>
                  <a:srgbClr val="002060"/>
                </a:solidFill>
                <a:latin typeface="Times New Roman" panose="02020603050405020304" pitchFamily="18" charset="0"/>
                <a:cs typeface="Times New Roman" panose="02020603050405020304" pitchFamily="18" charset="0"/>
              </a:rPr>
              <a:t>еладалан</a:t>
            </a:r>
            <a:r>
              <a:rPr lang="ru-RU" sz="2000" dirty="0">
                <a:solidFill>
                  <a:srgbClr val="002060"/>
                </a:solidFill>
                <a:latin typeface="Times New Roman" panose="02020603050405020304" pitchFamily="18" charset="0"/>
                <a:cs typeface="Times New Roman" panose="02020603050405020304" pitchFamily="18" charset="0"/>
              </a:rPr>
              <a:t>  г</a:t>
            </a:r>
            <a:r>
              <a:rPr lang="en-US" sz="2000" dirty="0">
                <a:solidFill>
                  <a:srgbClr val="002060"/>
                </a:solidFill>
                <a:latin typeface="Times New Roman" panose="02020603050405020304" pitchFamily="18" charset="0"/>
                <a:cs typeface="Times New Roman" panose="02020603050405020304" pitchFamily="18" charset="0"/>
              </a:rPr>
              <a:t>I</a:t>
            </a:r>
            <a:r>
              <a:rPr lang="ru-RU" sz="2000" dirty="0" err="1">
                <a:solidFill>
                  <a:srgbClr val="002060"/>
                </a:solidFill>
                <a:latin typeface="Times New Roman" panose="02020603050405020304" pitchFamily="18" charset="0"/>
                <a:cs typeface="Times New Roman" panose="02020603050405020304" pitchFamily="18" charset="0"/>
              </a:rPr>
              <a:t>уллакхийн</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тайп-тайпанчу</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даржашкахь</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белхаш</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бина</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хилла</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Цхьана</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муьрехь</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Веданан</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райисполкоман</a:t>
            </a:r>
            <a:r>
              <a:rPr lang="ru-RU" sz="2000" dirty="0">
                <a:solidFill>
                  <a:srgbClr val="002060"/>
                </a:solidFill>
                <a:latin typeface="Times New Roman" panose="02020603050405020304" pitchFamily="18" charset="0"/>
                <a:cs typeface="Times New Roman" panose="02020603050405020304" pitchFamily="18" charset="0"/>
              </a:rPr>
              <a:t> председатель а </a:t>
            </a:r>
            <a:r>
              <a:rPr lang="ru-RU" sz="2000" dirty="0" err="1">
                <a:solidFill>
                  <a:srgbClr val="002060"/>
                </a:solidFill>
                <a:latin typeface="Times New Roman" panose="02020603050405020304" pitchFamily="18" charset="0"/>
                <a:cs typeface="Times New Roman" panose="02020603050405020304" pitchFamily="18" charset="0"/>
              </a:rPr>
              <a:t>лаьттина</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иза</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Нохчийн</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къам</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махках</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даьккхинчу</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хенахь</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дукхаха</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йолу</a:t>
            </a:r>
            <a:r>
              <a:rPr lang="ru-RU" sz="2000" dirty="0">
                <a:solidFill>
                  <a:srgbClr val="002060"/>
                </a:solidFill>
                <a:latin typeface="Times New Roman" panose="02020603050405020304" pitchFamily="18" charset="0"/>
                <a:cs typeface="Times New Roman" panose="02020603050405020304" pitchFamily="18" charset="0"/>
              </a:rPr>
              <a:t> хан </a:t>
            </a:r>
            <a:r>
              <a:rPr lang="ru-RU" sz="2000" dirty="0" err="1">
                <a:solidFill>
                  <a:srgbClr val="002060"/>
                </a:solidFill>
                <a:latin typeface="Times New Roman" panose="02020603050405020304" pitchFamily="18" charset="0"/>
                <a:cs typeface="Times New Roman" panose="02020603050405020304" pitchFamily="18" charset="0"/>
              </a:rPr>
              <a:t>Киргизехь</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йаьккхина</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Кибиевг</a:t>
            </a:r>
            <a:r>
              <a:rPr lang="en-US" sz="2000" dirty="0">
                <a:solidFill>
                  <a:srgbClr val="002060"/>
                </a:solidFill>
                <a:latin typeface="Times New Roman" panose="02020603050405020304" pitchFamily="18" charset="0"/>
                <a:cs typeface="Times New Roman" panose="02020603050405020304" pitchFamily="18" charset="0"/>
              </a:rPr>
              <a:t>I</a:t>
            </a:r>
            <a:r>
              <a:rPr lang="ru-RU" sz="2000" dirty="0" err="1">
                <a:solidFill>
                  <a:srgbClr val="002060"/>
                </a:solidFill>
                <a:latin typeface="Times New Roman" panose="02020603050405020304" pitchFamily="18" charset="0"/>
                <a:cs typeface="Times New Roman" panose="02020603050405020304" pitchFamily="18" charset="0"/>
              </a:rPr>
              <a:t>еран</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доьзало</a:t>
            </a:r>
            <a:r>
              <a:rPr lang="ru-RU" sz="2000" dirty="0">
                <a:solidFill>
                  <a:srgbClr val="002060"/>
                </a:solidFill>
                <a:latin typeface="Times New Roman" panose="02020603050405020304" pitchFamily="18" charset="0"/>
                <a:cs typeface="Times New Roman" panose="02020603050405020304" pitchFamily="18" charset="0"/>
              </a:rPr>
              <a:t>, Фрунзе г</a:t>
            </a:r>
            <a:r>
              <a:rPr lang="en-US" sz="2000" dirty="0">
                <a:solidFill>
                  <a:srgbClr val="002060"/>
                </a:solidFill>
                <a:latin typeface="Times New Roman" panose="02020603050405020304" pitchFamily="18" charset="0"/>
                <a:cs typeface="Times New Roman" panose="02020603050405020304" pitchFamily="18" charset="0"/>
              </a:rPr>
              <a:t>I</a:t>
            </a:r>
            <a:r>
              <a:rPr lang="ru-RU" sz="2000" dirty="0" err="1">
                <a:solidFill>
                  <a:srgbClr val="002060"/>
                </a:solidFill>
                <a:latin typeface="Times New Roman" panose="02020603050405020304" pitchFamily="18" charset="0"/>
                <a:cs typeface="Times New Roman" panose="02020603050405020304" pitchFamily="18" charset="0"/>
              </a:rPr>
              <a:t>алина</a:t>
            </a:r>
            <a:r>
              <a:rPr lang="ru-RU" sz="2000" dirty="0">
                <a:solidFill>
                  <a:srgbClr val="002060"/>
                </a:solidFill>
                <a:latin typeface="Times New Roman" panose="02020603050405020304" pitchFamily="18" charset="0"/>
                <a:cs typeface="Times New Roman" panose="02020603050405020304" pitchFamily="18" charset="0"/>
              </a:rPr>
              <a:t> гена </a:t>
            </a:r>
            <a:r>
              <a:rPr lang="ru-RU" sz="2000" dirty="0" err="1">
                <a:solidFill>
                  <a:srgbClr val="002060"/>
                </a:solidFill>
                <a:latin typeface="Times New Roman" panose="02020603050405020304" pitchFamily="18" charset="0"/>
                <a:cs typeface="Times New Roman" panose="02020603050405020304" pitchFamily="18" charset="0"/>
              </a:rPr>
              <a:t>йоцчу</a:t>
            </a:r>
            <a:r>
              <a:rPr lang="ru-RU" sz="2000" dirty="0">
                <a:solidFill>
                  <a:srgbClr val="002060"/>
                </a:solidFill>
                <a:latin typeface="Times New Roman" panose="02020603050405020304" pitchFamily="18" charset="0"/>
                <a:cs typeface="Times New Roman" panose="02020603050405020304" pitchFamily="18" charset="0"/>
              </a:rPr>
              <a:t> Кара-Балты </a:t>
            </a:r>
            <a:r>
              <a:rPr lang="ru-RU" sz="2000" dirty="0" err="1">
                <a:solidFill>
                  <a:srgbClr val="002060"/>
                </a:solidFill>
                <a:latin typeface="Times New Roman" panose="02020603050405020304" pitchFamily="18" charset="0"/>
                <a:cs typeface="Times New Roman" panose="02020603050405020304" pitchFamily="18" charset="0"/>
              </a:rPr>
              <a:t>юьртахь</a:t>
            </a:r>
            <a:r>
              <a:rPr lang="ru-RU" sz="2000" dirty="0">
                <a:solidFill>
                  <a:srgbClr val="002060"/>
                </a:solidFill>
                <a:latin typeface="Times New Roman" panose="02020603050405020304" pitchFamily="18" charset="0"/>
                <a:cs typeface="Times New Roman" panose="02020603050405020304" pitchFamily="18" charset="0"/>
              </a:rPr>
              <a:t> </a:t>
            </a:r>
            <a:r>
              <a:rPr lang="en-US" sz="2000" dirty="0">
                <a:solidFill>
                  <a:srgbClr val="002060"/>
                </a:solidFill>
                <a:latin typeface="Times New Roman" panose="02020603050405020304" pitchFamily="18" charset="0"/>
                <a:cs typeface="Times New Roman" panose="02020603050405020304" pitchFamily="18" charset="0"/>
              </a:rPr>
              <a:t>I</a:t>
            </a:r>
            <a:r>
              <a:rPr lang="ru-RU" sz="2000" dirty="0" err="1">
                <a:solidFill>
                  <a:srgbClr val="002060"/>
                </a:solidFill>
                <a:latin typeface="Times New Roman" panose="02020603050405020304" pitchFamily="18" charset="0"/>
                <a:cs typeface="Times New Roman" panose="02020603050405020304" pitchFamily="18" charset="0"/>
              </a:rPr>
              <a:t>ийна</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уьш</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Мусбекан</a:t>
            </a:r>
            <a:r>
              <a:rPr lang="ru-RU" sz="2000" dirty="0">
                <a:solidFill>
                  <a:srgbClr val="002060"/>
                </a:solidFill>
                <a:latin typeface="Times New Roman" panose="02020603050405020304" pitchFamily="18" charset="0"/>
                <a:cs typeface="Times New Roman" panose="02020603050405020304" pitchFamily="18" charset="0"/>
              </a:rPr>
              <a:t> да </a:t>
            </a:r>
            <a:r>
              <a:rPr lang="ru-RU" sz="2000" dirty="0" err="1">
                <a:solidFill>
                  <a:srgbClr val="002060"/>
                </a:solidFill>
                <a:latin typeface="Times New Roman" panose="02020603050405020304" pitchFamily="18" charset="0"/>
                <a:cs typeface="Times New Roman" panose="02020603050405020304" pitchFamily="18" charset="0"/>
              </a:rPr>
              <a:t>Мохьмад</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ша</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йоза-дешаран</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маь</a:t>
            </a:r>
            <a:r>
              <a:rPr lang="en-US" sz="2000" dirty="0">
                <a:solidFill>
                  <a:srgbClr val="002060"/>
                </a:solidFill>
                <a:latin typeface="Times New Roman" panose="02020603050405020304" pitchFamily="18" charset="0"/>
                <a:cs typeface="Times New Roman" panose="02020603050405020304" pitchFamily="18" charset="0"/>
              </a:rPr>
              <a:t>I</a:t>
            </a:r>
            <a:r>
              <a:rPr lang="ru-RU" sz="2000" dirty="0">
                <a:solidFill>
                  <a:srgbClr val="002060"/>
                </a:solidFill>
                <a:latin typeface="Times New Roman" panose="02020603050405020304" pitchFamily="18" charset="0"/>
                <a:cs typeface="Times New Roman" panose="02020603050405020304" pitchFamily="18" charset="0"/>
              </a:rPr>
              <a:t>на </a:t>
            </a:r>
            <a:r>
              <a:rPr lang="ru-RU" sz="2000" dirty="0" err="1">
                <a:solidFill>
                  <a:srgbClr val="002060"/>
                </a:solidFill>
                <a:latin typeface="Times New Roman" panose="02020603050405020304" pitchFamily="18" charset="0"/>
                <a:cs typeface="Times New Roman" panose="02020603050405020304" pitchFamily="18" charset="0"/>
              </a:rPr>
              <a:t>хууш</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хиларе</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терра</a:t>
            </a:r>
            <a:r>
              <a:rPr lang="ru-RU" sz="2000" dirty="0">
                <a:solidFill>
                  <a:srgbClr val="002060"/>
                </a:solidFill>
                <a:latin typeface="Times New Roman" panose="02020603050405020304" pitchFamily="18" charset="0"/>
                <a:cs typeface="Times New Roman" panose="02020603050405020304" pitchFamily="18" charset="0"/>
              </a:rPr>
              <a:t>,  к</a:t>
            </a:r>
            <a:r>
              <a:rPr lang="en-US" sz="2000" dirty="0">
                <a:solidFill>
                  <a:srgbClr val="002060"/>
                </a:solidFill>
                <a:latin typeface="Times New Roman" panose="02020603050405020304" pitchFamily="18" charset="0"/>
                <a:cs typeface="Times New Roman" panose="02020603050405020304" pitchFamily="18" charset="0"/>
              </a:rPr>
              <a:t>I</a:t>
            </a:r>
            <a:r>
              <a:rPr lang="ru-RU" sz="2000" dirty="0">
                <a:solidFill>
                  <a:srgbClr val="002060"/>
                </a:solidFill>
                <a:latin typeface="Times New Roman" panose="02020603050405020304" pitchFamily="18" charset="0"/>
                <a:cs typeface="Times New Roman" panose="02020603050405020304" pitchFamily="18" charset="0"/>
              </a:rPr>
              <a:t>анте </a:t>
            </a:r>
            <a:r>
              <a:rPr lang="ru-RU" sz="2000" dirty="0" err="1">
                <a:solidFill>
                  <a:srgbClr val="002060"/>
                </a:solidFill>
                <a:latin typeface="Times New Roman" panose="02020603050405020304" pitchFamily="18" charset="0"/>
                <a:cs typeface="Times New Roman" panose="02020603050405020304" pitchFamily="18" charset="0"/>
              </a:rPr>
              <a:t>дешийта</a:t>
            </a:r>
            <a:r>
              <a:rPr lang="ru-RU" sz="2000" dirty="0">
                <a:solidFill>
                  <a:srgbClr val="002060"/>
                </a:solidFill>
                <a:latin typeface="Times New Roman" panose="02020603050405020304" pitchFamily="18" charset="0"/>
                <a:cs typeface="Times New Roman" panose="02020603050405020304" pitchFamily="18" charset="0"/>
              </a:rPr>
              <a:t> г</a:t>
            </a:r>
            <a:r>
              <a:rPr lang="en-US" sz="2000" dirty="0">
                <a:solidFill>
                  <a:srgbClr val="002060"/>
                </a:solidFill>
                <a:latin typeface="Times New Roman" panose="02020603050405020304" pitchFamily="18" charset="0"/>
                <a:cs typeface="Times New Roman" panose="02020603050405020304" pitchFamily="18" charset="0"/>
              </a:rPr>
              <a:t>I</a:t>
            </a:r>
            <a:r>
              <a:rPr lang="ru-RU" sz="2000" dirty="0" err="1">
                <a:solidFill>
                  <a:srgbClr val="002060"/>
                </a:solidFill>
                <a:latin typeface="Times New Roman" panose="02020603050405020304" pitchFamily="18" charset="0"/>
                <a:cs typeface="Times New Roman" panose="02020603050405020304" pitchFamily="18" charset="0"/>
              </a:rPr>
              <a:t>иртина</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Амма</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нохчийн</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къомана</a:t>
            </a:r>
            <a:r>
              <a:rPr lang="ru-RU" sz="2000" dirty="0">
                <a:solidFill>
                  <a:srgbClr val="002060"/>
                </a:solidFill>
                <a:latin typeface="Times New Roman" panose="02020603050405020304" pitchFamily="18" charset="0"/>
                <a:cs typeface="Times New Roman" panose="02020603050405020304" pitchFamily="18" charset="0"/>
              </a:rPr>
              <a:t> т</a:t>
            </a:r>
            <a:r>
              <a:rPr lang="en-US" sz="2000" dirty="0">
                <a:solidFill>
                  <a:srgbClr val="002060"/>
                </a:solidFill>
                <a:latin typeface="Times New Roman" panose="02020603050405020304" pitchFamily="18" charset="0"/>
                <a:cs typeface="Times New Roman" panose="02020603050405020304" pitchFamily="18" charset="0"/>
              </a:rPr>
              <a:t>I</a:t>
            </a:r>
            <a:r>
              <a:rPr lang="ru-RU" sz="2000" dirty="0" err="1">
                <a:solidFill>
                  <a:srgbClr val="002060"/>
                </a:solidFill>
                <a:latin typeface="Times New Roman" panose="02020603050405020304" pitchFamily="18" charset="0"/>
                <a:cs typeface="Times New Roman" panose="02020603050405020304" pitchFamily="18" charset="0"/>
              </a:rPr>
              <a:t>ехь</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лаьттинчу</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бохамаша</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оцу</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хенахьлерчу</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кегийрхойн</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дешарехь</a:t>
            </a:r>
            <a:r>
              <a:rPr lang="ru-RU" sz="2000" dirty="0">
                <a:solidFill>
                  <a:srgbClr val="002060"/>
                </a:solidFill>
                <a:latin typeface="Times New Roman" panose="02020603050405020304" pitchFamily="18" charset="0"/>
                <a:cs typeface="Times New Roman" panose="02020603050405020304" pitchFamily="18" charset="0"/>
              </a:rPr>
              <a:t> а, </a:t>
            </a:r>
            <a:r>
              <a:rPr lang="ru-RU" sz="2000" dirty="0" err="1">
                <a:solidFill>
                  <a:srgbClr val="002060"/>
                </a:solidFill>
                <a:latin typeface="Times New Roman" panose="02020603050405020304" pitchFamily="18" charset="0"/>
                <a:cs typeface="Times New Roman" panose="02020603050405020304" pitchFamily="18" charset="0"/>
              </a:rPr>
              <a:t>дахарехь</a:t>
            </a:r>
            <a:r>
              <a:rPr lang="ru-RU" sz="2000" dirty="0">
                <a:solidFill>
                  <a:srgbClr val="002060"/>
                </a:solidFill>
                <a:latin typeface="Times New Roman" panose="02020603050405020304" pitchFamily="18" charset="0"/>
                <a:cs typeface="Times New Roman" panose="02020603050405020304" pitchFamily="18" charset="0"/>
              </a:rPr>
              <a:t> а </a:t>
            </a:r>
            <a:r>
              <a:rPr lang="ru-RU" sz="2000" dirty="0" err="1">
                <a:solidFill>
                  <a:srgbClr val="002060"/>
                </a:solidFill>
                <a:latin typeface="Times New Roman" panose="02020603050405020304" pitchFamily="18" charset="0"/>
                <a:cs typeface="Times New Roman" panose="02020603050405020304" pitchFamily="18" charset="0"/>
              </a:rPr>
              <a:t>аьттонаш</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кхуллуш</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ца</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хилла</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Аьттонаш</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кхуллуш</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ца</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хилла</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аьлча</a:t>
            </a:r>
            <a:r>
              <a:rPr lang="ru-RU" sz="2000" dirty="0">
                <a:solidFill>
                  <a:srgbClr val="002060"/>
                </a:solidFill>
                <a:latin typeface="Times New Roman" panose="02020603050405020304" pitchFamily="18" charset="0"/>
                <a:cs typeface="Times New Roman" panose="02020603050405020304" pitchFamily="18" charset="0"/>
              </a:rPr>
              <a:t>-м, </a:t>
            </a:r>
            <a:r>
              <a:rPr lang="ru-RU" sz="2000" dirty="0" err="1">
                <a:solidFill>
                  <a:srgbClr val="002060"/>
                </a:solidFill>
                <a:latin typeface="Times New Roman" panose="02020603050405020304" pitchFamily="18" charset="0"/>
                <a:cs typeface="Times New Roman" panose="02020603050405020304" pitchFamily="18" charset="0"/>
              </a:rPr>
              <a:t>дукха</a:t>
            </a:r>
            <a:r>
              <a:rPr lang="ru-RU" sz="2000" dirty="0">
                <a:solidFill>
                  <a:srgbClr val="002060"/>
                </a:solidFill>
                <a:latin typeface="Times New Roman" panose="02020603050405020304" pitchFamily="18" charset="0"/>
                <a:cs typeface="Times New Roman" panose="02020603050405020304" pitchFamily="18" charset="0"/>
              </a:rPr>
              <a:t> дайн </a:t>
            </a:r>
            <a:r>
              <a:rPr lang="ru-RU" sz="2000" dirty="0" err="1">
                <a:solidFill>
                  <a:srgbClr val="002060"/>
                </a:solidFill>
                <a:latin typeface="Times New Roman" panose="02020603050405020304" pitchFamily="18" charset="0"/>
                <a:cs typeface="Times New Roman" panose="02020603050405020304" pitchFamily="18" charset="0"/>
              </a:rPr>
              <a:t>хуьлу</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иза</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массо</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аг</a:t>
            </a:r>
            <a:r>
              <a:rPr lang="en-US" sz="2000" dirty="0">
                <a:solidFill>
                  <a:srgbClr val="002060"/>
                </a:solidFill>
                <a:latin typeface="Times New Roman" panose="02020603050405020304" pitchFamily="18" charset="0"/>
                <a:cs typeface="Times New Roman" panose="02020603050405020304" pitchFamily="18" charset="0"/>
              </a:rPr>
              <a:t>I</a:t>
            </a:r>
            <a:r>
              <a:rPr lang="ru-RU" sz="2000" dirty="0">
                <a:solidFill>
                  <a:srgbClr val="002060"/>
                </a:solidFill>
                <a:latin typeface="Times New Roman" panose="02020603050405020304" pitchFamily="18" charset="0"/>
                <a:cs typeface="Times New Roman" panose="02020603050405020304" pitchFamily="18" charset="0"/>
              </a:rPr>
              <a:t>ора </a:t>
            </a:r>
            <a:r>
              <a:rPr lang="ru-RU" sz="2000" dirty="0" err="1">
                <a:solidFill>
                  <a:srgbClr val="002060"/>
                </a:solidFill>
                <a:latin typeface="Times New Roman" panose="02020603050405020304" pitchFamily="18" charset="0"/>
                <a:cs typeface="Times New Roman" panose="02020603050405020304" pitchFamily="18" charset="0"/>
              </a:rPr>
              <a:t>аьттонаш</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бохийна</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хилла-кх</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Поэтан</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дуьххьара</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зорбатоьхначу</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стихотворенех</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йу</a:t>
            </a:r>
            <a:r>
              <a:rPr lang="ru-RU" sz="2000" dirty="0">
                <a:solidFill>
                  <a:srgbClr val="002060"/>
                </a:solidFill>
                <a:latin typeface="Times New Roman" panose="02020603050405020304" pitchFamily="18" charset="0"/>
                <a:cs typeface="Times New Roman" panose="02020603050405020304" pitchFamily="18" charset="0"/>
              </a:rPr>
              <a:t> 1958 </a:t>
            </a:r>
            <a:r>
              <a:rPr lang="ru-RU" sz="2000" dirty="0" err="1">
                <a:solidFill>
                  <a:srgbClr val="002060"/>
                </a:solidFill>
                <a:latin typeface="Times New Roman" panose="02020603050405020304" pitchFamily="18" charset="0"/>
                <a:cs typeface="Times New Roman" panose="02020603050405020304" pitchFamily="18" charset="0"/>
              </a:rPr>
              <a:t>шеран</a:t>
            </a:r>
            <a:r>
              <a:rPr lang="ru-RU" sz="2000" dirty="0">
                <a:solidFill>
                  <a:srgbClr val="002060"/>
                </a:solidFill>
                <a:latin typeface="Times New Roman" panose="02020603050405020304" pitchFamily="18" charset="0"/>
                <a:cs typeface="Times New Roman" panose="02020603050405020304" pitchFamily="18" charset="0"/>
              </a:rPr>
              <a:t> 30 </a:t>
            </a:r>
            <a:r>
              <a:rPr lang="ru-RU" sz="2000" dirty="0" err="1">
                <a:solidFill>
                  <a:srgbClr val="002060"/>
                </a:solidFill>
                <a:latin typeface="Times New Roman" panose="02020603050405020304" pitchFamily="18" charset="0"/>
                <a:cs typeface="Times New Roman" panose="02020603050405020304" pitchFamily="18" charset="0"/>
              </a:rPr>
              <a:t>апрелехь</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Ленинан</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некъ</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газетехь</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арайаьлла</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Лаьттан</a:t>
            </a:r>
            <a:r>
              <a:rPr lang="ru-RU" sz="2000" dirty="0">
                <a:solidFill>
                  <a:srgbClr val="002060"/>
                </a:solidFill>
                <a:latin typeface="Times New Roman" panose="02020603050405020304" pitchFamily="18" charset="0"/>
                <a:cs typeface="Times New Roman" panose="02020603050405020304" pitchFamily="18" charset="0"/>
              </a:rPr>
              <a:t> седа» ц</a:t>
            </a:r>
            <a:r>
              <a:rPr lang="en-US" sz="2000" dirty="0">
                <a:solidFill>
                  <a:srgbClr val="002060"/>
                </a:solidFill>
                <a:latin typeface="Times New Roman" panose="02020603050405020304" pitchFamily="18" charset="0"/>
                <a:cs typeface="Times New Roman" panose="02020603050405020304" pitchFamily="18" charset="0"/>
              </a:rPr>
              <a:t>I</a:t>
            </a:r>
            <a:r>
              <a:rPr lang="ru-RU" sz="2000" dirty="0">
                <a:solidFill>
                  <a:srgbClr val="002060"/>
                </a:solidFill>
                <a:latin typeface="Times New Roman" panose="02020603050405020304" pitchFamily="18" charset="0"/>
                <a:cs typeface="Times New Roman" panose="02020603050405020304" pitchFamily="18" charset="0"/>
              </a:rPr>
              <a:t>е </a:t>
            </a:r>
            <a:r>
              <a:rPr lang="ru-RU" sz="2000" dirty="0" err="1">
                <a:solidFill>
                  <a:srgbClr val="002060"/>
                </a:solidFill>
                <a:latin typeface="Times New Roman" panose="02020603050405020304" pitchFamily="18" charset="0"/>
                <a:cs typeface="Times New Roman" panose="02020603050405020304" pitchFamily="18" charset="0"/>
              </a:rPr>
              <a:t>йолу</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стихотворени</a:t>
            </a:r>
            <a:r>
              <a:rPr lang="ru-RU" sz="2000" dirty="0">
                <a:solidFill>
                  <a:srgbClr val="002060"/>
                </a:solidFill>
                <a:latin typeface="Times New Roman" panose="02020603050405020304" pitchFamily="18" charset="0"/>
                <a:cs typeface="Times New Roman" panose="02020603050405020304" pitchFamily="18" charset="0"/>
              </a:rPr>
              <a:t>. Х</a:t>
            </a:r>
            <a:r>
              <a:rPr lang="en-US" sz="2000" dirty="0">
                <a:solidFill>
                  <a:srgbClr val="002060"/>
                </a:solidFill>
                <a:latin typeface="Times New Roman" panose="02020603050405020304" pitchFamily="18" charset="0"/>
                <a:cs typeface="Times New Roman" panose="02020603050405020304" pitchFamily="18" charset="0"/>
              </a:rPr>
              <a:t>I</a:t>
            </a:r>
            <a:r>
              <a:rPr lang="ru-RU" sz="2000" dirty="0" err="1">
                <a:solidFill>
                  <a:srgbClr val="002060"/>
                </a:solidFill>
                <a:latin typeface="Times New Roman" panose="02020603050405020304" pitchFamily="18" charset="0"/>
                <a:cs typeface="Times New Roman" panose="02020603050405020304" pitchFamily="18" charset="0"/>
              </a:rPr>
              <a:t>етахь</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дуьйна</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хаддаза</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арайуьйлу</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цуьнан</a:t>
            </a:r>
            <a:r>
              <a:rPr lang="ru-RU" sz="2000" dirty="0">
                <a:solidFill>
                  <a:srgbClr val="002060"/>
                </a:solidFill>
                <a:latin typeface="Times New Roman" panose="02020603050405020304" pitchFamily="18" charset="0"/>
                <a:cs typeface="Times New Roman" panose="02020603050405020304" pitchFamily="18" charset="0"/>
              </a:rPr>
              <a:t> поэтически </a:t>
            </a:r>
            <a:r>
              <a:rPr lang="ru-RU" sz="2000" dirty="0" err="1">
                <a:solidFill>
                  <a:srgbClr val="002060"/>
                </a:solidFill>
                <a:latin typeface="Times New Roman" panose="02020603050405020304" pitchFamily="18" charset="0"/>
                <a:cs typeface="Times New Roman" panose="02020603050405020304" pitchFamily="18" charset="0"/>
              </a:rPr>
              <a:t>произведенеш</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газетийн</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журналийн</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йукъарчу</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гуларийн</a:t>
            </a:r>
            <a:r>
              <a:rPr lang="ru-RU" sz="2000" dirty="0">
                <a:solidFill>
                  <a:srgbClr val="002060"/>
                </a:solidFill>
                <a:latin typeface="Times New Roman" panose="02020603050405020304" pitchFamily="18" charset="0"/>
                <a:cs typeface="Times New Roman" panose="02020603050405020304" pitchFamily="18" charset="0"/>
              </a:rPr>
              <a:t> </a:t>
            </a:r>
            <a:r>
              <a:rPr lang="ru-RU" sz="2000" dirty="0" err="1">
                <a:solidFill>
                  <a:srgbClr val="002060"/>
                </a:solidFill>
                <a:latin typeface="Times New Roman" panose="02020603050405020304" pitchFamily="18" charset="0"/>
                <a:cs typeface="Times New Roman" panose="02020603050405020304" pitchFamily="18" charset="0"/>
              </a:rPr>
              <a:t>аг</a:t>
            </a:r>
            <a:r>
              <a:rPr lang="en-US" sz="2000" dirty="0">
                <a:solidFill>
                  <a:srgbClr val="002060"/>
                </a:solidFill>
                <a:latin typeface="Times New Roman" panose="02020603050405020304" pitchFamily="18" charset="0"/>
                <a:cs typeface="Times New Roman" panose="02020603050405020304" pitchFamily="18" charset="0"/>
              </a:rPr>
              <a:t>I</a:t>
            </a:r>
            <a:r>
              <a:rPr lang="ru-RU" sz="2000" dirty="0" err="1">
                <a:solidFill>
                  <a:srgbClr val="002060"/>
                </a:solidFill>
                <a:latin typeface="Times New Roman" panose="02020603050405020304" pitchFamily="18" charset="0"/>
                <a:cs typeface="Times New Roman" panose="02020603050405020304" pitchFamily="18" charset="0"/>
              </a:rPr>
              <a:t>онаш</a:t>
            </a:r>
            <a:r>
              <a:rPr lang="ru-RU" sz="2000" dirty="0">
                <a:solidFill>
                  <a:srgbClr val="002060"/>
                </a:solidFill>
                <a:latin typeface="Times New Roman" panose="02020603050405020304" pitchFamily="18" charset="0"/>
                <a:cs typeface="Times New Roman" panose="02020603050405020304" pitchFamily="18" charset="0"/>
              </a:rPr>
              <a:t> т</a:t>
            </a:r>
            <a:r>
              <a:rPr lang="en-US" sz="2000" dirty="0">
                <a:solidFill>
                  <a:srgbClr val="002060"/>
                </a:solidFill>
                <a:latin typeface="Times New Roman" panose="02020603050405020304" pitchFamily="18" charset="0"/>
                <a:cs typeface="Times New Roman" panose="02020603050405020304" pitchFamily="18" charset="0"/>
              </a:rPr>
              <a:t>I</a:t>
            </a:r>
            <a:r>
              <a:rPr lang="ru-RU" sz="2000" dirty="0" err="1">
                <a:solidFill>
                  <a:srgbClr val="002060"/>
                </a:solidFill>
                <a:latin typeface="Times New Roman" panose="02020603050405020304" pitchFamily="18" charset="0"/>
                <a:cs typeface="Times New Roman" panose="02020603050405020304" pitchFamily="18" charset="0"/>
              </a:rPr>
              <a:t>ехь</a:t>
            </a:r>
            <a:r>
              <a:rPr lang="ru-RU" sz="2000" dirty="0">
                <a:solidFill>
                  <a:srgbClr val="002060"/>
                </a:solidFill>
                <a:latin typeface="Times New Roman" panose="02020603050405020304" pitchFamily="18" charset="0"/>
                <a:cs typeface="Times New Roman" panose="02020603050405020304" pitchFamily="18" charset="0"/>
              </a:rPr>
              <a:t>.</a:t>
            </a:r>
          </a:p>
        </p:txBody>
      </p:sp>
      <p:pic>
        <p:nvPicPr>
          <p:cNvPr id="6" name="Рисунок 5">
            <a:extLst>
              <a:ext uri="{FF2B5EF4-FFF2-40B4-BE49-F238E27FC236}">
                <a16:creationId xmlns:a16="http://schemas.microsoft.com/office/drawing/2014/main" id="{7D34F2A5-9F0E-486F-B474-86A3593103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2800" y="335845"/>
            <a:ext cx="4513985" cy="5763204"/>
          </a:xfrm>
          <a:prstGeom prst="rect">
            <a:avLst/>
          </a:prstGeom>
        </p:spPr>
      </p:pic>
    </p:spTree>
    <p:extLst>
      <p:ext uri="{BB962C8B-B14F-4D97-AF65-F5344CB8AC3E}">
        <p14:creationId xmlns:p14="http://schemas.microsoft.com/office/powerpoint/2010/main" val="31429230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4398D89C-A469-4581-9C3B-218F694B67A6}"/>
              </a:ext>
            </a:extLst>
          </p:cNvPr>
          <p:cNvSpPr/>
          <p:nvPr/>
        </p:nvSpPr>
        <p:spPr>
          <a:xfrm>
            <a:off x="9604360" y="5059940"/>
            <a:ext cx="559769" cy="1311128"/>
          </a:xfrm>
          <a:prstGeom prst="rect">
            <a:avLst/>
          </a:prstGeom>
        </p:spPr>
        <p:txBody>
          <a:bodyPr wrap="none">
            <a:spAutoFit/>
          </a:bodyPr>
          <a:lstStyle/>
          <a:p>
            <a:pPr lvl="0">
              <a:lnSpc>
                <a:spcPct val="90000"/>
              </a:lnSpc>
              <a:spcBef>
                <a:spcPts val="1000"/>
              </a:spcBef>
            </a:pPr>
            <a:r>
              <a:rPr lang="ru-RU" sz="8800" dirty="0">
                <a:solidFill>
                  <a:srgbClr val="E7E6E6"/>
                </a:solidFill>
                <a:latin typeface="Times New Roman" panose="02020603050405020304" pitchFamily="18" charset="0"/>
                <a:cs typeface="Times New Roman" panose="02020603050405020304" pitchFamily="18" charset="0"/>
              </a:rPr>
              <a:t>!</a:t>
            </a:r>
          </a:p>
        </p:txBody>
      </p:sp>
      <p:pic>
        <p:nvPicPr>
          <p:cNvPr id="7" name="Рисунок 6">
            <a:extLst>
              <a:ext uri="{FF2B5EF4-FFF2-40B4-BE49-F238E27FC236}">
                <a16:creationId xmlns:a16="http://schemas.microsoft.com/office/drawing/2014/main" id="{9C42514B-DCDB-47E1-87FB-98DF54D57B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9285" y="0"/>
            <a:ext cx="9133428" cy="6850071"/>
          </a:xfrm>
          <a:prstGeom prst="rect">
            <a:avLst/>
          </a:prstGeom>
        </p:spPr>
      </p:pic>
      <p:sp>
        <p:nvSpPr>
          <p:cNvPr id="8" name="Прямоугольник 7">
            <a:extLst>
              <a:ext uri="{FF2B5EF4-FFF2-40B4-BE49-F238E27FC236}">
                <a16:creationId xmlns:a16="http://schemas.microsoft.com/office/drawing/2014/main" id="{9AC8DA93-0ACF-4C88-8288-3634B6BA9591}"/>
              </a:ext>
            </a:extLst>
          </p:cNvPr>
          <p:cNvSpPr/>
          <p:nvPr/>
        </p:nvSpPr>
        <p:spPr>
          <a:xfrm>
            <a:off x="2722608" y="160329"/>
            <a:ext cx="6746783" cy="707886"/>
          </a:xfrm>
          <a:prstGeom prst="rect">
            <a:avLst/>
          </a:prstGeom>
        </p:spPr>
        <p:txBody>
          <a:bodyPr wrap="none">
            <a:spAutoFit/>
          </a:bodyPr>
          <a:lstStyle/>
          <a:p>
            <a:r>
              <a:rPr lang="ru-RU" sz="4000" dirty="0">
                <a:solidFill>
                  <a:schemeClr val="bg1"/>
                </a:solidFill>
                <a:latin typeface="Times New Roman" panose="02020603050405020304" pitchFamily="18" charset="0"/>
                <a:cs typeface="Times New Roman" panose="02020603050405020304" pitchFamily="18" charset="0"/>
              </a:rPr>
              <a:t>Ладог1арна Дела реза </a:t>
            </a:r>
            <a:r>
              <a:rPr lang="ru-RU" sz="4000" dirty="0" err="1">
                <a:solidFill>
                  <a:schemeClr val="bg1"/>
                </a:solidFill>
                <a:latin typeface="Times New Roman" panose="02020603050405020304" pitchFamily="18" charset="0"/>
                <a:cs typeface="Times New Roman" panose="02020603050405020304" pitchFamily="18" charset="0"/>
              </a:rPr>
              <a:t>хуьлда</a:t>
            </a:r>
            <a:r>
              <a:rPr lang="ru-RU" sz="4000" dirty="0">
                <a:solidFill>
                  <a:schemeClr val="bg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721146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E3F35F3-0667-4326-89C5-33C9B91BABB0}"/>
              </a:ext>
            </a:extLst>
          </p:cNvPr>
          <p:cNvSpPr>
            <a:spLocks noGrp="1"/>
          </p:cNvSpPr>
          <p:nvPr>
            <p:ph type="title"/>
          </p:nvPr>
        </p:nvSpPr>
        <p:spPr/>
        <p:txBody>
          <a:bodyPr/>
          <a:lstStyle/>
          <a:p>
            <a:endParaRPr lang="ru-RU"/>
          </a:p>
        </p:txBody>
      </p:sp>
      <p:pic>
        <p:nvPicPr>
          <p:cNvPr id="8" name="з">
            <a:hlinkClick r:id="" action="ppaction://media"/>
            <a:extLst>
              <a:ext uri="{FF2B5EF4-FFF2-40B4-BE49-F238E27FC236}">
                <a16:creationId xmlns:a16="http://schemas.microsoft.com/office/drawing/2014/main" id="{4AA38E4F-C81B-44A0-A2E2-79DAC309CC1B}"/>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696435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5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fill="hold" display="0">
                  <p:stCondLst>
                    <p:cond delay="indefinite"/>
                  </p:stCondLst>
                </p:cTn>
                <p:tgtEl>
                  <p:spTgt spid="8"/>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2211300D-283E-491A-9FA2-91FA7CB832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3685" y="1"/>
            <a:ext cx="4616389" cy="6857999"/>
          </a:xfrm>
          <a:prstGeom prst="rect">
            <a:avLst/>
          </a:prstGeom>
        </p:spPr>
      </p:pic>
      <p:pic>
        <p:nvPicPr>
          <p:cNvPr id="7" name="Рисунок 6">
            <a:extLst>
              <a:ext uri="{FF2B5EF4-FFF2-40B4-BE49-F238E27FC236}">
                <a16:creationId xmlns:a16="http://schemas.microsoft.com/office/drawing/2014/main" id="{6047944D-0C42-48A3-B07B-EFDEDCBCF6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35698" y="0"/>
            <a:ext cx="5054354" cy="6858000"/>
          </a:xfrm>
          <a:prstGeom prst="rect">
            <a:avLst/>
          </a:prstGeom>
        </p:spPr>
      </p:pic>
    </p:spTree>
    <p:extLst>
      <p:ext uri="{BB962C8B-B14F-4D97-AF65-F5344CB8AC3E}">
        <p14:creationId xmlns:p14="http://schemas.microsoft.com/office/powerpoint/2010/main" val="9925227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C90589D-C1BA-4D6E-A2FB-F1D4073A0888}"/>
              </a:ext>
            </a:extLst>
          </p:cNvPr>
          <p:cNvSpPr>
            <a:spLocks noGrp="1"/>
          </p:cNvSpPr>
          <p:nvPr>
            <p:ph type="title"/>
          </p:nvPr>
        </p:nvSpPr>
        <p:spPr>
          <a:xfrm>
            <a:off x="1353526" y="5555240"/>
            <a:ext cx="6670458" cy="1524433"/>
          </a:xfrm>
        </p:spPr>
        <p:txBody>
          <a:bodyPr/>
          <a:lstStyle/>
          <a:p>
            <a:r>
              <a:rPr lang="ru-RU" dirty="0" err="1">
                <a:solidFill>
                  <a:srgbClr val="002060"/>
                </a:solidFill>
              </a:rPr>
              <a:t>Дишни-Ведана</a:t>
            </a:r>
            <a:endParaRPr lang="ru-RU" dirty="0">
              <a:solidFill>
                <a:srgbClr val="002060"/>
              </a:solidFill>
            </a:endParaRPr>
          </a:p>
        </p:txBody>
      </p:sp>
      <p:pic>
        <p:nvPicPr>
          <p:cNvPr id="5" name="Объект 4">
            <a:extLst>
              <a:ext uri="{FF2B5EF4-FFF2-40B4-BE49-F238E27FC236}">
                <a16:creationId xmlns:a16="http://schemas.microsoft.com/office/drawing/2014/main" id="{17B77183-168E-4128-B6E1-1F21E05B3BC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1661" y="277707"/>
            <a:ext cx="5619029" cy="5619029"/>
          </a:xfrm>
        </p:spPr>
      </p:pic>
      <p:pic>
        <p:nvPicPr>
          <p:cNvPr id="9" name="Рисунок 8">
            <a:extLst>
              <a:ext uri="{FF2B5EF4-FFF2-40B4-BE49-F238E27FC236}">
                <a16:creationId xmlns:a16="http://schemas.microsoft.com/office/drawing/2014/main" id="{0F15BFDF-B6E8-4051-A63E-03A3BACC8B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1636" y="277707"/>
            <a:ext cx="5496100" cy="6500054"/>
          </a:xfrm>
          <a:prstGeom prst="rect">
            <a:avLst/>
          </a:prstGeom>
        </p:spPr>
      </p:pic>
    </p:spTree>
    <p:extLst>
      <p:ext uri="{BB962C8B-B14F-4D97-AF65-F5344CB8AC3E}">
        <p14:creationId xmlns:p14="http://schemas.microsoft.com/office/powerpoint/2010/main" val="9846506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F709CE51-2342-4463-AB7C-5DEDA7E3FD0A}"/>
              </a:ext>
            </a:extLst>
          </p:cNvPr>
          <p:cNvSpPr/>
          <p:nvPr/>
        </p:nvSpPr>
        <p:spPr>
          <a:xfrm>
            <a:off x="318655" y="0"/>
            <a:ext cx="11873345" cy="1569660"/>
          </a:xfrm>
          <a:prstGeom prst="rect">
            <a:avLst/>
          </a:prstGeom>
        </p:spPr>
        <p:txBody>
          <a:bodyPr wrap="square">
            <a:spAutoFit/>
          </a:bodyPr>
          <a:lstStyle/>
          <a:p>
            <a:r>
              <a:rPr lang="ru-RU" sz="2400" dirty="0" err="1">
                <a:solidFill>
                  <a:srgbClr val="002060"/>
                </a:solidFill>
              </a:rPr>
              <a:t>Йуккъера</a:t>
            </a:r>
            <a:r>
              <a:rPr lang="ru-RU" sz="2400" dirty="0">
                <a:solidFill>
                  <a:srgbClr val="002060"/>
                </a:solidFill>
              </a:rPr>
              <a:t> школа </a:t>
            </a:r>
            <a:r>
              <a:rPr lang="ru-RU" sz="2400" dirty="0" err="1">
                <a:solidFill>
                  <a:srgbClr val="002060"/>
                </a:solidFill>
              </a:rPr>
              <a:t>чекхйаьккхинчул</a:t>
            </a:r>
            <a:r>
              <a:rPr lang="ru-RU" sz="2400" dirty="0">
                <a:solidFill>
                  <a:srgbClr val="002060"/>
                </a:solidFill>
              </a:rPr>
              <a:t> т</a:t>
            </a:r>
            <a:r>
              <a:rPr lang="en-US" sz="2400" dirty="0">
                <a:solidFill>
                  <a:srgbClr val="002060"/>
                </a:solidFill>
              </a:rPr>
              <a:t>I</a:t>
            </a:r>
            <a:r>
              <a:rPr lang="ru-RU" sz="2400" dirty="0" err="1">
                <a:solidFill>
                  <a:srgbClr val="002060"/>
                </a:solidFill>
              </a:rPr>
              <a:t>аьхьа</a:t>
            </a:r>
            <a:r>
              <a:rPr lang="ru-RU" sz="2400" dirty="0">
                <a:solidFill>
                  <a:srgbClr val="002060"/>
                </a:solidFill>
              </a:rPr>
              <a:t>, 1961 </a:t>
            </a:r>
            <a:r>
              <a:rPr lang="ru-RU" sz="2400" dirty="0" err="1">
                <a:solidFill>
                  <a:srgbClr val="002060"/>
                </a:solidFill>
              </a:rPr>
              <a:t>шарахь</a:t>
            </a:r>
            <a:r>
              <a:rPr lang="ru-RU" sz="2400" dirty="0">
                <a:solidFill>
                  <a:srgbClr val="002060"/>
                </a:solidFill>
              </a:rPr>
              <a:t> </a:t>
            </a:r>
            <a:r>
              <a:rPr lang="ru-RU" sz="2400" dirty="0" err="1">
                <a:solidFill>
                  <a:srgbClr val="002060"/>
                </a:solidFill>
              </a:rPr>
              <a:t>Кибиев</a:t>
            </a:r>
            <a:r>
              <a:rPr lang="ru-RU" sz="2400" dirty="0">
                <a:solidFill>
                  <a:srgbClr val="002060"/>
                </a:solidFill>
              </a:rPr>
              <a:t> </a:t>
            </a:r>
            <a:r>
              <a:rPr lang="ru-RU" sz="2400" dirty="0" err="1">
                <a:solidFill>
                  <a:srgbClr val="002060"/>
                </a:solidFill>
              </a:rPr>
              <a:t>Мусбек</a:t>
            </a:r>
            <a:r>
              <a:rPr lang="ru-RU" sz="2400" dirty="0">
                <a:solidFill>
                  <a:srgbClr val="002060"/>
                </a:solidFill>
              </a:rPr>
              <a:t> </a:t>
            </a:r>
            <a:r>
              <a:rPr lang="ru-RU" sz="2400" dirty="0" err="1">
                <a:solidFill>
                  <a:srgbClr val="002060"/>
                </a:solidFill>
              </a:rPr>
              <a:t>деша</a:t>
            </a:r>
            <a:r>
              <a:rPr lang="ru-RU" sz="2400" dirty="0">
                <a:solidFill>
                  <a:srgbClr val="002060"/>
                </a:solidFill>
              </a:rPr>
              <a:t> </a:t>
            </a:r>
            <a:r>
              <a:rPr lang="ru-RU" sz="2400" dirty="0" err="1">
                <a:solidFill>
                  <a:srgbClr val="002060"/>
                </a:solidFill>
              </a:rPr>
              <a:t>воьду</a:t>
            </a:r>
            <a:r>
              <a:rPr lang="ru-RU" sz="2400" dirty="0">
                <a:solidFill>
                  <a:srgbClr val="002060"/>
                </a:solidFill>
              </a:rPr>
              <a:t> Москва, М. </a:t>
            </a:r>
            <a:r>
              <a:rPr lang="ru-RU" sz="2400" dirty="0" err="1">
                <a:solidFill>
                  <a:srgbClr val="002060"/>
                </a:solidFill>
              </a:rPr>
              <a:t>Горькийн</a:t>
            </a:r>
            <a:r>
              <a:rPr lang="ru-RU" sz="2400" dirty="0">
                <a:solidFill>
                  <a:srgbClr val="002060"/>
                </a:solidFill>
              </a:rPr>
              <a:t> ц</a:t>
            </a:r>
            <a:r>
              <a:rPr lang="en-US" sz="2400" dirty="0">
                <a:solidFill>
                  <a:srgbClr val="002060"/>
                </a:solidFill>
              </a:rPr>
              <a:t>I</a:t>
            </a:r>
            <a:r>
              <a:rPr lang="ru-RU" sz="2400" dirty="0">
                <a:solidFill>
                  <a:srgbClr val="002060"/>
                </a:solidFill>
              </a:rPr>
              <a:t>арах </a:t>
            </a:r>
            <a:r>
              <a:rPr lang="ru-RU" sz="2400" dirty="0" err="1">
                <a:solidFill>
                  <a:srgbClr val="002060"/>
                </a:solidFill>
              </a:rPr>
              <a:t>йолчу</a:t>
            </a:r>
            <a:r>
              <a:rPr lang="ru-RU" sz="2400" dirty="0">
                <a:solidFill>
                  <a:srgbClr val="002060"/>
                </a:solidFill>
              </a:rPr>
              <a:t> </a:t>
            </a:r>
            <a:r>
              <a:rPr lang="ru-RU" sz="2400" dirty="0" err="1">
                <a:solidFill>
                  <a:srgbClr val="002060"/>
                </a:solidFill>
              </a:rPr>
              <a:t>литературни</a:t>
            </a:r>
            <a:r>
              <a:rPr lang="ru-RU" sz="2400" dirty="0">
                <a:solidFill>
                  <a:srgbClr val="002060"/>
                </a:solidFill>
              </a:rPr>
              <a:t> институте. </a:t>
            </a:r>
            <a:r>
              <a:rPr lang="ru-RU" sz="2400" dirty="0" err="1">
                <a:solidFill>
                  <a:srgbClr val="002060"/>
                </a:solidFill>
              </a:rPr>
              <a:t>Оцу</a:t>
            </a:r>
            <a:r>
              <a:rPr lang="ru-RU" sz="2400" dirty="0">
                <a:solidFill>
                  <a:srgbClr val="002060"/>
                </a:solidFill>
              </a:rPr>
              <a:t> институте </a:t>
            </a:r>
            <a:r>
              <a:rPr lang="ru-RU" sz="2400" dirty="0" err="1">
                <a:solidFill>
                  <a:srgbClr val="002060"/>
                </a:solidFill>
              </a:rPr>
              <a:t>кхоллараллин</a:t>
            </a:r>
            <a:r>
              <a:rPr lang="ru-RU" sz="2400" dirty="0">
                <a:solidFill>
                  <a:srgbClr val="002060"/>
                </a:solidFill>
              </a:rPr>
              <a:t> </a:t>
            </a:r>
            <a:r>
              <a:rPr lang="ru-RU" sz="2400" dirty="0" err="1">
                <a:solidFill>
                  <a:srgbClr val="002060"/>
                </a:solidFill>
              </a:rPr>
              <a:t>пох</a:t>
            </a:r>
            <a:r>
              <a:rPr lang="en-US" sz="2400" dirty="0">
                <a:solidFill>
                  <a:srgbClr val="002060"/>
                </a:solidFill>
              </a:rPr>
              <a:t>I</a:t>
            </a:r>
            <a:r>
              <a:rPr lang="ru-RU" sz="2400" dirty="0" err="1">
                <a:solidFill>
                  <a:srgbClr val="002060"/>
                </a:solidFill>
              </a:rPr>
              <a:t>ма</a:t>
            </a:r>
            <a:r>
              <a:rPr lang="ru-RU" sz="2400" dirty="0">
                <a:solidFill>
                  <a:srgbClr val="002060"/>
                </a:solidFill>
              </a:rPr>
              <a:t> дерг, </a:t>
            </a:r>
            <a:r>
              <a:rPr lang="ru-RU" sz="2400" dirty="0" err="1">
                <a:solidFill>
                  <a:srgbClr val="002060"/>
                </a:solidFill>
              </a:rPr>
              <a:t>исбаьхьаллин</a:t>
            </a:r>
            <a:r>
              <a:rPr lang="ru-RU" sz="2400" dirty="0">
                <a:solidFill>
                  <a:srgbClr val="002060"/>
                </a:solidFill>
              </a:rPr>
              <a:t> </a:t>
            </a:r>
            <a:r>
              <a:rPr lang="ru-RU" sz="2400" dirty="0" err="1">
                <a:solidFill>
                  <a:srgbClr val="002060"/>
                </a:solidFill>
              </a:rPr>
              <a:t>литературехь</a:t>
            </a:r>
            <a:r>
              <a:rPr lang="ru-RU" sz="2400" dirty="0">
                <a:solidFill>
                  <a:srgbClr val="002060"/>
                </a:solidFill>
              </a:rPr>
              <a:t> </a:t>
            </a:r>
            <a:r>
              <a:rPr lang="ru-RU" sz="2400" dirty="0" err="1">
                <a:solidFill>
                  <a:srgbClr val="002060"/>
                </a:solidFill>
              </a:rPr>
              <a:t>шен</a:t>
            </a:r>
            <a:r>
              <a:rPr lang="ru-RU" sz="2400" dirty="0">
                <a:solidFill>
                  <a:srgbClr val="002060"/>
                </a:solidFill>
              </a:rPr>
              <a:t> </a:t>
            </a:r>
            <a:r>
              <a:rPr lang="ru-RU" sz="2400" dirty="0" err="1">
                <a:solidFill>
                  <a:srgbClr val="002060"/>
                </a:solidFill>
              </a:rPr>
              <a:t>таронаш</a:t>
            </a:r>
            <a:r>
              <a:rPr lang="ru-RU" sz="2400" dirty="0">
                <a:solidFill>
                  <a:srgbClr val="002060"/>
                </a:solidFill>
              </a:rPr>
              <a:t> </a:t>
            </a:r>
            <a:r>
              <a:rPr lang="ru-RU" sz="2400" dirty="0" err="1">
                <a:solidFill>
                  <a:srgbClr val="002060"/>
                </a:solidFill>
              </a:rPr>
              <a:t>гайтинарг</a:t>
            </a:r>
            <a:r>
              <a:rPr lang="ru-RU" sz="2400" dirty="0">
                <a:solidFill>
                  <a:srgbClr val="002060"/>
                </a:solidFill>
              </a:rPr>
              <a:t> бен д</a:t>
            </a:r>
            <a:r>
              <a:rPr lang="en-US" sz="2400" dirty="0">
                <a:solidFill>
                  <a:srgbClr val="002060"/>
                </a:solidFill>
              </a:rPr>
              <a:t>I</a:t>
            </a:r>
            <a:r>
              <a:rPr lang="ru-RU" sz="2400" dirty="0">
                <a:solidFill>
                  <a:srgbClr val="002060"/>
                </a:solidFill>
              </a:rPr>
              <a:t>а </a:t>
            </a:r>
            <a:r>
              <a:rPr lang="ru-RU" sz="2400" dirty="0" err="1">
                <a:solidFill>
                  <a:srgbClr val="002060"/>
                </a:solidFill>
              </a:rPr>
              <a:t>ца</a:t>
            </a:r>
            <a:r>
              <a:rPr lang="ru-RU" sz="2400" dirty="0">
                <a:solidFill>
                  <a:srgbClr val="002060"/>
                </a:solidFill>
              </a:rPr>
              <a:t> </a:t>
            </a:r>
            <a:r>
              <a:rPr lang="ru-RU" sz="2400" dirty="0" err="1">
                <a:solidFill>
                  <a:srgbClr val="002060"/>
                </a:solidFill>
              </a:rPr>
              <a:t>оьцу</a:t>
            </a:r>
            <a:r>
              <a:rPr lang="ru-RU" sz="2400" dirty="0">
                <a:solidFill>
                  <a:srgbClr val="002060"/>
                </a:solidFill>
              </a:rPr>
              <a:t>. </a:t>
            </a:r>
            <a:r>
              <a:rPr lang="ru-RU" sz="2400" dirty="0" err="1">
                <a:solidFill>
                  <a:srgbClr val="002060"/>
                </a:solidFill>
              </a:rPr>
              <a:t>Кибиев</a:t>
            </a:r>
            <a:r>
              <a:rPr lang="ru-RU" sz="2400" dirty="0">
                <a:solidFill>
                  <a:srgbClr val="002060"/>
                </a:solidFill>
              </a:rPr>
              <a:t> </a:t>
            </a:r>
            <a:r>
              <a:rPr lang="ru-RU" sz="2400" dirty="0" err="1">
                <a:solidFill>
                  <a:srgbClr val="002060"/>
                </a:solidFill>
              </a:rPr>
              <a:t>Мусбек</a:t>
            </a:r>
            <a:r>
              <a:rPr lang="ru-RU" sz="2400" dirty="0">
                <a:solidFill>
                  <a:srgbClr val="002060"/>
                </a:solidFill>
              </a:rPr>
              <a:t> институте д</a:t>
            </a:r>
            <a:r>
              <a:rPr lang="en-US" sz="2400" dirty="0">
                <a:solidFill>
                  <a:srgbClr val="002060"/>
                </a:solidFill>
              </a:rPr>
              <a:t>I</a:t>
            </a:r>
            <a:r>
              <a:rPr lang="ru-RU" sz="2400" dirty="0">
                <a:solidFill>
                  <a:srgbClr val="002060"/>
                </a:solidFill>
              </a:rPr>
              <a:t>а </a:t>
            </a:r>
            <a:r>
              <a:rPr lang="ru-RU" sz="2400" dirty="0" err="1">
                <a:solidFill>
                  <a:srgbClr val="002060"/>
                </a:solidFill>
              </a:rPr>
              <a:t>а</a:t>
            </a:r>
            <a:r>
              <a:rPr lang="ru-RU" sz="2400" dirty="0">
                <a:solidFill>
                  <a:srgbClr val="002060"/>
                </a:solidFill>
              </a:rPr>
              <a:t> </a:t>
            </a:r>
            <a:r>
              <a:rPr lang="ru-RU" sz="2400" dirty="0" err="1">
                <a:solidFill>
                  <a:srgbClr val="002060"/>
                </a:solidFill>
              </a:rPr>
              <a:t>эцна</a:t>
            </a:r>
            <a:r>
              <a:rPr lang="ru-RU" sz="2400" dirty="0">
                <a:solidFill>
                  <a:srgbClr val="002060"/>
                </a:solidFill>
              </a:rPr>
              <a:t>, </a:t>
            </a:r>
            <a:r>
              <a:rPr lang="ru-RU" sz="2400" dirty="0" err="1">
                <a:solidFill>
                  <a:srgbClr val="002060"/>
                </a:solidFill>
              </a:rPr>
              <a:t>цо</a:t>
            </a:r>
            <a:r>
              <a:rPr lang="ru-RU" sz="2400" dirty="0">
                <a:solidFill>
                  <a:srgbClr val="002060"/>
                </a:solidFill>
              </a:rPr>
              <a:t> </a:t>
            </a:r>
            <a:r>
              <a:rPr lang="ru-RU" sz="2400" dirty="0" err="1">
                <a:solidFill>
                  <a:srgbClr val="002060"/>
                </a:solidFill>
              </a:rPr>
              <a:t>иза</a:t>
            </a:r>
            <a:r>
              <a:rPr lang="ru-RU" sz="2400" dirty="0">
                <a:solidFill>
                  <a:srgbClr val="002060"/>
                </a:solidFill>
              </a:rPr>
              <a:t> </a:t>
            </a:r>
            <a:r>
              <a:rPr lang="en-US" sz="2400" dirty="0">
                <a:solidFill>
                  <a:srgbClr val="002060"/>
                </a:solidFill>
              </a:rPr>
              <a:t>I</a:t>
            </a:r>
            <a:r>
              <a:rPr lang="ru-RU" sz="2400" dirty="0" err="1">
                <a:solidFill>
                  <a:srgbClr val="002060"/>
                </a:solidFill>
              </a:rPr>
              <a:t>аламат</a:t>
            </a:r>
            <a:r>
              <a:rPr lang="ru-RU" sz="2400" dirty="0">
                <a:solidFill>
                  <a:srgbClr val="002060"/>
                </a:solidFill>
              </a:rPr>
              <a:t> дика </a:t>
            </a:r>
            <a:r>
              <a:rPr lang="ru-RU" sz="2400" dirty="0" err="1">
                <a:solidFill>
                  <a:srgbClr val="002060"/>
                </a:solidFill>
              </a:rPr>
              <a:t>доьшуш</a:t>
            </a:r>
            <a:r>
              <a:rPr lang="ru-RU" sz="2400" dirty="0">
                <a:solidFill>
                  <a:srgbClr val="002060"/>
                </a:solidFill>
              </a:rPr>
              <a:t> </a:t>
            </a:r>
            <a:r>
              <a:rPr lang="ru-RU" sz="2400" dirty="0" err="1">
                <a:solidFill>
                  <a:srgbClr val="002060"/>
                </a:solidFill>
              </a:rPr>
              <a:t>чекх</a:t>
            </a:r>
            <a:r>
              <a:rPr lang="ru-RU" sz="2400" dirty="0">
                <a:solidFill>
                  <a:srgbClr val="002060"/>
                </a:solidFill>
              </a:rPr>
              <a:t> а </a:t>
            </a:r>
            <a:r>
              <a:rPr lang="ru-RU" sz="2400" dirty="0" err="1">
                <a:solidFill>
                  <a:srgbClr val="002060"/>
                </a:solidFill>
              </a:rPr>
              <a:t>йаьккхина</a:t>
            </a:r>
            <a:r>
              <a:rPr lang="ru-RU" sz="2400" dirty="0">
                <a:solidFill>
                  <a:srgbClr val="002060"/>
                </a:solidFill>
              </a:rPr>
              <a:t>.</a:t>
            </a:r>
          </a:p>
        </p:txBody>
      </p:sp>
      <p:pic>
        <p:nvPicPr>
          <p:cNvPr id="6" name="Рисунок 5">
            <a:extLst>
              <a:ext uri="{FF2B5EF4-FFF2-40B4-BE49-F238E27FC236}">
                <a16:creationId xmlns:a16="http://schemas.microsoft.com/office/drawing/2014/main" id="{11CC517C-95B0-4A58-8492-C7D0AD9FBE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4509" y="1767147"/>
            <a:ext cx="10002982" cy="5024269"/>
          </a:xfrm>
          <a:prstGeom prst="rect">
            <a:avLst/>
          </a:prstGeom>
        </p:spPr>
      </p:pic>
    </p:spTree>
    <p:extLst>
      <p:ext uri="{BB962C8B-B14F-4D97-AF65-F5344CB8AC3E}">
        <p14:creationId xmlns:p14="http://schemas.microsoft.com/office/powerpoint/2010/main" val="11028907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60F85C6-142F-439D-B6AC-02485831B0B6}"/>
              </a:ext>
            </a:extLst>
          </p:cNvPr>
          <p:cNvSpPr>
            <a:spLocks noGrp="1"/>
          </p:cNvSpPr>
          <p:nvPr>
            <p:ph type="title"/>
          </p:nvPr>
        </p:nvSpPr>
        <p:spPr>
          <a:xfrm>
            <a:off x="1" y="-1260764"/>
            <a:ext cx="11873344" cy="5541819"/>
          </a:xfrm>
        </p:spPr>
        <p:txBody>
          <a:bodyPr>
            <a:normAutofit/>
          </a:bodyPr>
          <a:lstStyle/>
          <a:p>
            <a:r>
              <a:rPr lang="ru-RU" sz="3200" dirty="0" err="1">
                <a:solidFill>
                  <a:srgbClr val="002060"/>
                </a:solidFill>
                <a:latin typeface="Times New Roman" panose="02020603050405020304" pitchFamily="18" charset="0"/>
                <a:cs typeface="Times New Roman" panose="02020603050405020304" pitchFamily="18" charset="0"/>
              </a:rPr>
              <a:t>Нохч</a:t>
            </a:r>
            <a:r>
              <a:rPr lang="ru-RU" sz="3200" dirty="0">
                <a:solidFill>
                  <a:srgbClr val="002060"/>
                </a:solidFill>
                <a:latin typeface="Times New Roman" panose="02020603050405020304" pitchFamily="18" charset="0"/>
                <a:cs typeface="Times New Roman" panose="02020603050405020304" pitchFamily="18" charset="0"/>
              </a:rPr>
              <a:t>-Г</a:t>
            </a:r>
            <a:r>
              <a:rPr lang="en-US" sz="3200" dirty="0">
                <a:solidFill>
                  <a:srgbClr val="002060"/>
                </a:solidFill>
                <a:latin typeface="Times New Roman" panose="02020603050405020304" pitchFamily="18" charset="0"/>
                <a:cs typeface="Times New Roman" panose="02020603050405020304" pitchFamily="18" charset="0"/>
              </a:rPr>
              <a:t>I</a:t>
            </a:r>
            <a:r>
              <a:rPr lang="ru-RU" sz="3200" dirty="0" err="1">
                <a:solidFill>
                  <a:srgbClr val="002060"/>
                </a:solidFill>
                <a:latin typeface="Times New Roman" panose="02020603050405020304" pitchFamily="18" charset="0"/>
                <a:cs typeface="Times New Roman" panose="02020603050405020304" pitchFamily="18" charset="0"/>
              </a:rPr>
              <a:t>алг</a:t>
            </a:r>
            <a:r>
              <a:rPr lang="en-US" sz="3200" dirty="0">
                <a:solidFill>
                  <a:srgbClr val="002060"/>
                </a:solidFill>
                <a:latin typeface="Times New Roman" panose="02020603050405020304" pitchFamily="18" charset="0"/>
                <a:cs typeface="Times New Roman" panose="02020603050405020304" pitchFamily="18" charset="0"/>
              </a:rPr>
              <a:t>I</a:t>
            </a:r>
            <a:r>
              <a:rPr lang="ru-RU" sz="3200" dirty="0" err="1">
                <a:solidFill>
                  <a:srgbClr val="002060"/>
                </a:solidFill>
                <a:latin typeface="Times New Roman" panose="02020603050405020304" pitchFamily="18" charset="0"/>
                <a:cs typeface="Times New Roman" panose="02020603050405020304" pitchFamily="18" charset="0"/>
              </a:rPr>
              <a:t>айн</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книжни</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издательствехь</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арайийлина</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поэтан</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керла</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книгаш</a:t>
            </a:r>
            <a:r>
              <a:rPr lang="ru-RU" sz="3200" dirty="0">
                <a:solidFill>
                  <a:srgbClr val="002060"/>
                </a:solidFill>
                <a:latin typeface="Times New Roman" panose="02020603050405020304" pitchFamily="18" charset="0"/>
                <a:cs typeface="Times New Roman" panose="02020603050405020304" pitchFamily="18" charset="0"/>
              </a:rPr>
              <a:t>:«</a:t>
            </a:r>
            <a:r>
              <a:rPr lang="ru-RU" sz="3200" dirty="0" err="1">
                <a:solidFill>
                  <a:srgbClr val="002060"/>
                </a:solidFill>
                <a:latin typeface="Times New Roman" panose="02020603050405020304" pitchFamily="18" charset="0"/>
                <a:cs typeface="Times New Roman" panose="02020603050405020304" pitchFamily="18" charset="0"/>
              </a:rPr>
              <a:t>Денойн</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чам</a:t>
            </a:r>
            <a:r>
              <a:rPr lang="ru-RU" sz="3200" dirty="0">
                <a:solidFill>
                  <a:srgbClr val="002060"/>
                </a:solidFill>
                <a:latin typeface="Times New Roman" panose="02020603050405020304" pitchFamily="18" charset="0"/>
                <a:cs typeface="Times New Roman" panose="02020603050405020304" pitchFamily="18" charset="0"/>
              </a:rPr>
              <a:t>» (1969), «</a:t>
            </a:r>
            <a:r>
              <a:rPr lang="ru-RU" sz="3200" dirty="0" err="1">
                <a:solidFill>
                  <a:srgbClr val="002060"/>
                </a:solidFill>
                <a:latin typeface="Times New Roman" panose="02020603050405020304" pitchFamily="18" charset="0"/>
                <a:cs typeface="Times New Roman" panose="02020603050405020304" pitchFamily="18" charset="0"/>
              </a:rPr>
              <a:t>Шийла</a:t>
            </a:r>
            <a:r>
              <a:rPr lang="ru-RU" sz="3200" dirty="0">
                <a:solidFill>
                  <a:srgbClr val="002060"/>
                </a:solidFill>
                <a:latin typeface="Times New Roman" panose="02020603050405020304" pitchFamily="18" charset="0"/>
                <a:cs typeface="Times New Roman" panose="02020603050405020304" pitchFamily="18" charset="0"/>
              </a:rPr>
              <a:t> ц</a:t>
            </a:r>
            <a:r>
              <a:rPr lang="en-US" sz="3200" dirty="0">
                <a:solidFill>
                  <a:srgbClr val="002060"/>
                </a:solidFill>
                <a:latin typeface="Times New Roman" panose="02020603050405020304" pitchFamily="18" charset="0"/>
                <a:cs typeface="Times New Roman" panose="02020603050405020304" pitchFamily="18" charset="0"/>
              </a:rPr>
              <a:t>I</a:t>
            </a:r>
            <a:r>
              <a:rPr lang="ru-RU" sz="3200" dirty="0">
                <a:solidFill>
                  <a:srgbClr val="002060"/>
                </a:solidFill>
                <a:latin typeface="Times New Roman" panose="02020603050405020304" pitchFamily="18" charset="0"/>
                <a:cs typeface="Times New Roman" panose="02020603050405020304" pitchFamily="18" charset="0"/>
              </a:rPr>
              <a:t>ерш» (1975),«</a:t>
            </a:r>
            <a:r>
              <a:rPr lang="ru-RU" sz="3200" dirty="0" err="1">
                <a:solidFill>
                  <a:srgbClr val="002060"/>
                </a:solidFill>
                <a:latin typeface="Times New Roman" panose="02020603050405020304" pitchFamily="18" charset="0"/>
                <a:cs typeface="Times New Roman" panose="02020603050405020304" pitchFamily="18" charset="0"/>
              </a:rPr>
              <a:t>Лаьттан</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куьзга</a:t>
            </a:r>
            <a:r>
              <a:rPr lang="ru-RU" sz="3200" dirty="0">
                <a:solidFill>
                  <a:srgbClr val="002060"/>
                </a:solidFill>
                <a:latin typeface="Times New Roman" panose="02020603050405020304" pitchFamily="18" charset="0"/>
                <a:cs typeface="Times New Roman" panose="02020603050405020304" pitchFamily="18" charset="0"/>
              </a:rPr>
              <a:t>» (1984),«</a:t>
            </a:r>
            <a:r>
              <a:rPr lang="ru-RU" sz="3200" dirty="0" err="1">
                <a:solidFill>
                  <a:srgbClr val="002060"/>
                </a:solidFill>
                <a:latin typeface="Times New Roman" panose="02020603050405020304" pitchFamily="18" charset="0"/>
                <a:cs typeface="Times New Roman" panose="02020603050405020304" pitchFamily="18" charset="0"/>
              </a:rPr>
              <a:t>Беттан</a:t>
            </a:r>
            <a:r>
              <a:rPr lang="ru-RU" sz="3200" dirty="0">
                <a:solidFill>
                  <a:srgbClr val="002060"/>
                </a:solidFill>
                <a:latin typeface="Times New Roman" panose="02020603050405020304" pitchFamily="18" charset="0"/>
                <a:cs typeface="Times New Roman" panose="02020603050405020304" pitchFamily="18" charset="0"/>
              </a:rPr>
              <a:t> дог</a:t>
            </a:r>
            <a:r>
              <a:rPr lang="en-US" sz="3200" dirty="0">
                <a:solidFill>
                  <a:srgbClr val="002060"/>
                </a:solidFill>
                <a:latin typeface="Times New Roman" panose="02020603050405020304" pitchFamily="18" charset="0"/>
                <a:cs typeface="Times New Roman" panose="02020603050405020304" pitchFamily="18" charset="0"/>
              </a:rPr>
              <a:t>I</a:t>
            </a:r>
            <a:r>
              <a:rPr lang="ru-RU" sz="3200" dirty="0">
                <a:solidFill>
                  <a:srgbClr val="002060"/>
                </a:solidFill>
                <a:latin typeface="Times New Roman" panose="02020603050405020304" pitchFamily="18" charset="0"/>
                <a:cs typeface="Times New Roman" panose="02020603050405020304" pitchFamily="18" charset="0"/>
              </a:rPr>
              <a:t>а»  (1985),«</a:t>
            </a:r>
            <a:r>
              <a:rPr lang="ru-RU" sz="3200" dirty="0" err="1">
                <a:solidFill>
                  <a:srgbClr val="002060"/>
                </a:solidFill>
                <a:latin typeface="Times New Roman" panose="02020603050405020304" pitchFamily="18" charset="0"/>
                <a:cs typeface="Times New Roman" panose="02020603050405020304" pitchFamily="18" charset="0"/>
              </a:rPr>
              <a:t>Седарчийн</a:t>
            </a:r>
            <a:r>
              <a:rPr lang="ru-RU" sz="3200" dirty="0">
                <a:solidFill>
                  <a:srgbClr val="002060"/>
                </a:solidFill>
                <a:latin typeface="Times New Roman" panose="02020603050405020304" pitchFamily="18" charset="0"/>
                <a:cs typeface="Times New Roman" panose="02020603050405020304" pitchFamily="18" charset="0"/>
              </a:rPr>
              <a:t> ч</a:t>
            </a:r>
            <a:r>
              <a:rPr lang="en-US" sz="3200" dirty="0">
                <a:solidFill>
                  <a:srgbClr val="002060"/>
                </a:solidFill>
                <a:latin typeface="Times New Roman" panose="02020603050405020304" pitchFamily="18" charset="0"/>
                <a:cs typeface="Times New Roman" panose="02020603050405020304" pitchFamily="18" charset="0"/>
              </a:rPr>
              <a:t>I</a:t>
            </a:r>
            <a:r>
              <a:rPr lang="ru-RU" sz="3200" dirty="0">
                <a:solidFill>
                  <a:srgbClr val="002060"/>
                </a:solidFill>
                <a:latin typeface="Times New Roman" panose="02020603050405020304" pitchFamily="18" charset="0"/>
                <a:cs typeface="Times New Roman" panose="02020603050405020304" pitchFamily="18" charset="0"/>
              </a:rPr>
              <a:t>ара» (1988),«</a:t>
            </a:r>
            <a:r>
              <a:rPr lang="ru-RU" sz="3200" dirty="0" err="1">
                <a:solidFill>
                  <a:srgbClr val="002060"/>
                </a:solidFill>
                <a:latin typeface="Times New Roman" panose="02020603050405020304" pitchFamily="18" charset="0"/>
                <a:cs typeface="Times New Roman" panose="02020603050405020304" pitchFamily="18" charset="0"/>
              </a:rPr>
              <a:t>Хьекъалан</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бохь</a:t>
            </a:r>
            <a:r>
              <a:rPr lang="ru-RU" sz="3200" dirty="0">
                <a:solidFill>
                  <a:srgbClr val="002060"/>
                </a:solidFill>
                <a:latin typeface="Times New Roman" panose="02020603050405020304" pitchFamily="18" charset="0"/>
                <a:cs typeface="Times New Roman" panose="02020603050405020304" pitchFamily="18" charset="0"/>
              </a:rPr>
              <a:t>» (1992), «</a:t>
            </a:r>
            <a:r>
              <a:rPr lang="ru-RU" sz="3200" dirty="0" err="1">
                <a:solidFill>
                  <a:srgbClr val="002060"/>
                </a:solidFill>
                <a:latin typeface="Times New Roman" panose="02020603050405020304" pitchFamily="18" charset="0"/>
                <a:cs typeface="Times New Roman" panose="02020603050405020304" pitchFamily="18" charset="0"/>
              </a:rPr>
              <a:t>Хаьржинарш</a:t>
            </a:r>
            <a:r>
              <a:rPr lang="ru-RU" sz="3200" dirty="0">
                <a:solidFill>
                  <a:srgbClr val="002060"/>
                </a:solidFill>
                <a:latin typeface="Times New Roman" panose="02020603050405020304" pitchFamily="18" charset="0"/>
                <a:cs typeface="Times New Roman" panose="02020603050405020304" pitchFamily="18" charset="0"/>
              </a:rPr>
              <a:t>» (2012). </a:t>
            </a:r>
            <a:r>
              <a:rPr lang="ru-RU" sz="3200" dirty="0" err="1">
                <a:solidFill>
                  <a:srgbClr val="002060"/>
                </a:solidFill>
                <a:latin typeface="Times New Roman" panose="02020603050405020304" pitchFamily="18" charset="0"/>
                <a:cs typeface="Times New Roman" panose="02020603050405020304" pitchFamily="18" charset="0"/>
              </a:rPr>
              <a:t>Оьрсийн</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маттахь</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араяьлла</a:t>
            </a:r>
            <a:r>
              <a:rPr lang="ru-RU" sz="3200" dirty="0">
                <a:solidFill>
                  <a:srgbClr val="002060"/>
                </a:solidFill>
                <a:latin typeface="Times New Roman" panose="02020603050405020304" pitchFamily="18" charset="0"/>
                <a:cs typeface="Times New Roman" panose="02020603050405020304" pitchFamily="18" charset="0"/>
              </a:rPr>
              <a:t>  «Вершина разума» (1993). </a:t>
            </a:r>
            <a:r>
              <a:rPr lang="ru-RU" sz="3200" dirty="0" err="1">
                <a:solidFill>
                  <a:srgbClr val="002060"/>
                </a:solidFill>
                <a:latin typeface="Times New Roman" panose="02020603050405020304" pitchFamily="18" charset="0"/>
                <a:cs typeface="Times New Roman" panose="02020603050405020304" pitchFamily="18" charset="0"/>
              </a:rPr>
              <a:t>Москвахь</a:t>
            </a:r>
            <a:r>
              <a:rPr lang="ru-RU" sz="3200" dirty="0">
                <a:solidFill>
                  <a:srgbClr val="002060"/>
                </a:solidFill>
                <a:latin typeface="Times New Roman" panose="02020603050405020304" pitchFamily="18" charset="0"/>
                <a:cs typeface="Times New Roman" panose="02020603050405020304" pitchFamily="18" charset="0"/>
              </a:rPr>
              <a:t> 1995 </a:t>
            </a:r>
            <a:r>
              <a:rPr lang="ru-RU" sz="3200" dirty="0" err="1">
                <a:solidFill>
                  <a:srgbClr val="002060"/>
                </a:solidFill>
                <a:latin typeface="Times New Roman" panose="02020603050405020304" pitchFamily="18" charset="0"/>
                <a:cs typeface="Times New Roman" panose="02020603050405020304" pitchFamily="18" charset="0"/>
              </a:rPr>
              <a:t>шарахь</a:t>
            </a:r>
            <a:r>
              <a:rPr lang="ru-RU" sz="3200" dirty="0">
                <a:solidFill>
                  <a:srgbClr val="002060"/>
                </a:solidFill>
                <a:latin typeface="Times New Roman" panose="02020603050405020304" pitchFamily="18" charset="0"/>
                <a:cs typeface="Times New Roman" panose="02020603050405020304" pitchFamily="18" charset="0"/>
              </a:rPr>
              <a:t> </a:t>
            </a:r>
            <a:r>
              <a:rPr lang="ru-RU" sz="3200" dirty="0" err="1">
                <a:solidFill>
                  <a:srgbClr val="002060"/>
                </a:solidFill>
                <a:latin typeface="Times New Roman" panose="02020603050405020304" pitchFamily="18" charset="0"/>
                <a:cs typeface="Times New Roman" panose="02020603050405020304" pitchFamily="18" charset="0"/>
              </a:rPr>
              <a:t>зорбатоьхна</a:t>
            </a:r>
            <a:r>
              <a:rPr lang="ru-RU" sz="3200" dirty="0">
                <a:solidFill>
                  <a:srgbClr val="002060"/>
                </a:solidFill>
                <a:latin typeface="Times New Roman" panose="02020603050405020304" pitchFamily="18" charset="0"/>
                <a:cs typeface="Times New Roman" panose="02020603050405020304" pitchFamily="18" charset="0"/>
              </a:rPr>
              <a:t> «Лунный дождь» ц</a:t>
            </a:r>
            <a:r>
              <a:rPr lang="en-US" sz="3200" dirty="0">
                <a:solidFill>
                  <a:srgbClr val="002060"/>
                </a:solidFill>
                <a:latin typeface="Times New Roman" panose="02020603050405020304" pitchFamily="18" charset="0"/>
                <a:cs typeface="Times New Roman" panose="02020603050405020304" pitchFamily="18" charset="0"/>
              </a:rPr>
              <a:t>I</a:t>
            </a:r>
            <a:r>
              <a:rPr lang="ru-RU" sz="3200" dirty="0">
                <a:solidFill>
                  <a:srgbClr val="002060"/>
                </a:solidFill>
                <a:latin typeface="Times New Roman" panose="02020603050405020304" pitchFamily="18" charset="0"/>
                <a:cs typeface="Times New Roman" panose="02020603050405020304" pitchFamily="18" charset="0"/>
              </a:rPr>
              <a:t>е </a:t>
            </a:r>
            <a:r>
              <a:rPr lang="ru-RU" sz="3200" dirty="0" err="1">
                <a:solidFill>
                  <a:srgbClr val="002060"/>
                </a:solidFill>
                <a:latin typeface="Times New Roman" panose="02020603050405020304" pitchFamily="18" charset="0"/>
                <a:cs typeface="Times New Roman" panose="02020603050405020304" pitchFamily="18" charset="0"/>
              </a:rPr>
              <a:t>йолу</a:t>
            </a:r>
            <a:r>
              <a:rPr lang="ru-RU" sz="3200" dirty="0">
                <a:solidFill>
                  <a:srgbClr val="002060"/>
                </a:solidFill>
                <a:latin typeface="Times New Roman" panose="02020603050405020304" pitchFamily="18" charset="0"/>
                <a:cs typeface="Times New Roman" panose="02020603050405020304" pitchFamily="18" charset="0"/>
              </a:rPr>
              <a:t> книга</a:t>
            </a:r>
          </a:p>
        </p:txBody>
      </p:sp>
    </p:spTree>
    <p:extLst>
      <p:ext uri="{BB962C8B-B14F-4D97-AF65-F5344CB8AC3E}">
        <p14:creationId xmlns:p14="http://schemas.microsoft.com/office/powerpoint/2010/main" val="23526890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id="{43788421-ACE2-4821-8D8C-52CE3D409DD5}"/>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3694" t="18842" r="57496" b="50695"/>
          <a:stretch/>
        </p:blipFill>
        <p:spPr>
          <a:xfrm>
            <a:off x="1058686" y="226782"/>
            <a:ext cx="4195438" cy="5854567"/>
          </a:xfrm>
        </p:spPr>
      </p:pic>
      <p:pic>
        <p:nvPicPr>
          <p:cNvPr id="7" name="Рисунок 6">
            <a:extLst>
              <a:ext uri="{FF2B5EF4-FFF2-40B4-BE49-F238E27FC236}">
                <a16:creationId xmlns:a16="http://schemas.microsoft.com/office/drawing/2014/main" id="{B201E462-87C4-46E7-B3A4-767D7A3C46CD}"/>
              </a:ext>
            </a:extLst>
          </p:cNvPr>
          <p:cNvPicPr>
            <a:picLocks noChangeAspect="1"/>
          </p:cNvPicPr>
          <p:nvPr/>
        </p:nvPicPr>
        <p:blipFill rotWithShape="1">
          <a:blip r:embed="rId2">
            <a:extLst>
              <a:ext uri="{28A0092B-C50C-407E-A947-70E740481C1C}">
                <a14:useLocalDpi xmlns:a14="http://schemas.microsoft.com/office/drawing/2010/main" val="0"/>
              </a:ext>
            </a:extLst>
          </a:blip>
          <a:srcRect l="53759" t="19935" r="3206" b="48609"/>
          <a:stretch/>
        </p:blipFill>
        <p:spPr>
          <a:xfrm>
            <a:off x="6937877" y="196916"/>
            <a:ext cx="4528350" cy="5884433"/>
          </a:xfrm>
          <a:prstGeom prst="rect">
            <a:avLst/>
          </a:prstGeom>
        </p:spPr>
      </p:pic>
      <p:sp>
        <p:nvSpPr>
          <p:cNvPr id="2" name="Прямоугольник 1">
            <a:extLst>
              <a:ext uri="{FF2B5EF4-FFF2-40B4-BE49-F238E27FC236}">
                <a16:creationId xmlns:a16="http://schemas.microsoft.com/office/drawing/2014/main" id="{26DDBD92-BE67-4D80-AB69-918FAAFB3945}"/>
              </a:ext>
            </a:extLst>
          </p:cNvPr>
          <p:cNvSpPr/>
          <p:nvPr/>
        </p:nvSpPr>
        <p:spPr>
          <a:xfrm>
            <a:off x="7213270" y="6122116"/>
            <a:ext cx="3977564" cy="584775"/>
          </a:xfrm>
          <a:prstGeom prst="rect">
            <a:avLst/>
          </a:prstGeom>
        </p:spPr>
        <p:txBody>
          <a:bodyPr wrap="none">
            <a:spAutoFit/>
          </a:bodyPr>
          <a:lstStyle/>
          <a:p>
            <a:r>
              <a:rPr lang="ru-RU" sz="3200" dirty="0">
                <a:solidFill>
                  <a:srgbClr val="002060"/>
                </a:solidFill>
                <a:latin typeface="Times New Roman" panose="02020603050405020304" pitchFamily="18" charset="0"/>
                <a:ea typeface="+mj-ea"/>
                <a:cs typeface="Times New Roman" panose="02020603050405020304" pitchFamily="18" charset="0"/>
              </a:rPr>
              <a:t>«</a:t>
            </a:r>
            <a:r>
              <a:rPr lang="ru-RU" sz="3200" dirty="0" err="1">
                <a:solidFill>
                  <a:srgbClr val="002060"/>
                </a:solidFill>
                <a:latin typeface="Times New Roman" panose="02020603050405020304" pitchFamily="18" charset="0"/>
                <a:ea typeface="+mj-ea"/>
                <a:cs typeface="Times New Roman" panose="02020603050405020304" pitchFamily="18" charset="0"/>
              </a:rPr>
              <a:t>Денойн</a:t>
            </a:r>
            <a:r>
              <a:rPr lang="ru-RU" sz="3200" dirty="0">
                <a:solidFill>
                  <a:srgbClr val="002060"/>
                </a:solidFill>
                <a:latin typeface="Times New Roman" panose="02020603050405020304" pitchFamily="18" charset="0"/>
                <a:ea typeface="+mj-ea"/>
                <a:cs typeface="Times New Roman" panose="02020603050405020304" pitchFamily="18" charset="0"/>
              </a:rPr>
              <a:t> </a:t>
            </a:r>
            <a:r>
              <a:rPr lang="ru-RU" sz="3200" dirty="0" err="1">
                <a:solidFill>
                  <a:srgbClr val="002060"/>
                </a:solidFill>
                <a:latin typeface="Times New Roman" panose="02020603050405020304" pitchFamily="18" charset="0"/>
                <a:ea typeface="+mj-ea"/>
                <a:cs typeface="Times New Roman" panose="02020603050405020304" pitchFamily="18" charset="0"/>
              </a:rPr>
              <a:t>чам</a:t>
            </a:r>
            <a:r>
              <a:rPr lang="ru-RU" sz="3200" dirty="0">
                <a:solidFill>
                  <a:srgbClr val="002060"/>
                </a:solidFill>
                <a:latin typeface="Times New Roman" panose="02020603050405020304" pitchFamily="18" charset="0"/>
                <a:ea typeface="+mj-ea"/>
                <a:cs typeface="Times New Roman" panose="02020603050405020304" pitchFamily="18" charset="0"/>
              </a:rPr>
              <a:t>» (1969) </a:t>
            </a:r>
            <a:endParaRPr lang="ru-RU" dirty="0">
              <a:solidFill>
                <a:srgbClr val="002060"/>
              </a:solidFill>
            </a:endParaRPr>
          </a:p>
        </p:txBody>
      </p:sp>
      <p:sp>
        <p:nvSpPr>
          <p:cNvPr id="3" name="Прямоугольник 2">
            <a:extLst>
              <a:ext uri="{FF2B5EF4-FFF2-40B4-BE49-F238E27FC236}">
                <a16:creationId xmlns:a16="http://schemas.microsoft.com/office/drawing/2014/main" id="{A102B901-5D20-4D18-8D7C-AC0F574E3273}"/>
              </a:ext>
            </a:extLst>
          </p:cNvPr>
          <p:cNvSpPr/>
          <p:nvPr/>
        </p:nvSpPr>
        <p:spPr>
          <a:xfrm>
            <a:off x="1058686" y="6122116"/>
            <a:ext cx="4296369" cy="584775"/>
          </a:xfrm>
          <a:prstGeom prst="rect">
            <a:avLst/>
          </a:prstGeom>
        </p:spPr>
        <p:txBody>
          <a:bodyPr wrap="none">
            <a:spAutoFit/>
          </a:bodyPr>
          <a:lstStyle/>
          <a:p>
            <a:r>
              <a:rPr lang="ru-RU" sz="3200" dirty="0">
                <a:solidFill>
                  <a:srgbClr val="002060"/>
                </a:solidFill>
                <a:latin typeface="Times New Roman" panose="02020603050405020304" pitchFamily="18" charset="0"/>
                <a:ea typeface="+mj-ea"/>
                <a:cs typeface="Times New Roman" panose="02020603050405020304" pitchFamily="18" charset="0"/>
              </a:rPr>
              <a:t>«</a:t>
            </a:r>
            <a:r>
              <a:rPr lang="ru-RU" sz="3200" dirty="0" err="1">
                <a:solidFill>
                  <a:srgbClr val="002060"/>
                </a:solidFill>
                <a:latin typeface="Times New Roman" panose="02020603050405020304" pitchFamily="18" charset="0"/>
                <a:ea typeface="+mj-ea"/>
                <a:cs typeface="Times New Roman" panose="02020603050405020304" pitchFamily="18" charset="0"/>
              </a:rPr>
              <a:t>Шийла</a:t>
            </a:r>
            <a:r>
              <a:rPr lang="ru-RU" sz="3200" dirty="0">
                <a:solidFill>
                  <a:srgbClr val="002060"/>
                </a:solidFill>
                <a:latin typeface="Times New Roman" panose="02020603050405020304" pitchFamily="18" charset="0"/>
                <a:ea typeface="+mj-ea"/>
                <a:cs typeface="Times New Roman" panose="02020603050405020304" pitchFamily="18" charset="0"/>
              </a:rPr>
              <a:t> ц</a:t>
            </a:r>
            <a:r>
              <a:rPr lang="en-US" sz="3200" dirty="0">
                <a:solidFill>
                  <a:srgbClr val="002060"/>
                </a:solidFill>
                <a:latin typeface="Times New Roman" panose="02020603050405020304" pitchFamily="18" charset="0"/>
                <a:ea typeface="+mj-ea"/>
                <a:cs typeface="Times New Roman" panose="02020603050405020304" pitchFamily="18" charset="0"/>
              </a:rPr>
              <a:t>I</a:t>
            </a:r>
            <a:r>
              <a:rPr lang="ru-RU" sz="3200" dirty="0">
                <a:solidFill>
                  <a:srgbClr val="002060"/>
                </a:solidFill>
                <a:latin typeface="Times New Roman" panose="02020603050405020304" pitchFamily="18" charset="0"/>
                <a:ea typeface="+mj-ea"/>
                <a:cs typeface="Times New Roman" panose="02020603050405020304" pitchFamily="18" charset="0"/>
              </a:rPr>
              <a:t>ерш» (1975)</a:t>
            </a:r>
            <a:endParaRPr lang="ru-RU" dirty="0">
              <a:solidFill>
                <a:srgbClr val="002060"/>
              </a:solidFill>
            </a:endParaRPr>
          </a:p>
        </p:txBody>
      </p:sp>
    </p:spTree>
    <p:extLst>
      <p:ext uri="{BB962C8B-B14F-4D97-AF65-F5344CB8AC3E}">
        <p14:creationId xmlns:p14="http://schemas.microsoft.com/office/powerpoint/2010/main" val="5473282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id="{D3A338D1-3AB7-4A02-94E1-257CF947C4F5}"/>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5166" t="53855" r="57833" b="18717"/>
          <a:stretch/>
        </p:blipFill>
        <p:spPr>
          <a:xfrm>
            <a:off x="762411" y="104246"/>
            <a:ext cx="4604274" cy="6067888"/>
          </a:xfrm>
        </p:spPr>
      </p:pic>
      <p:pic>
        <p:nvPicPr>
          <p:cNvPr id="7" name="Рисунок 6">
            <a:extLst>
              <a:ext uri="{FF2B5EF4-FFF2-40B4-BE49-F238E27FC236}">
                <a16:creationId xmlns:a16="http://schemas.microsoft.com/office/drawing/2014/main" id="{C0D98B31-6E7D-4DFF-BB4A-27097DF95775}"/>
              </a:ext>
            </a:extLst>
          </p:cNvPr>
          <p:cNvPicPr>
            <a:picLocks noChangeAspect="1"/>
          </p:cNvPicPr>
          <p:nvPr/>
        </p:nvPicPr>
        <p:blipFill rotWithShape="1">
          <a:blip r:embed="rId2">
            <a:extLst>
              <a:ext uri="{28A0092B-C50C-407E-A947-70E740481C1C}">
                <a14:useLocalDpi xmlns:a14="http://schemas.microsoft.com/office/drawing/2010/main" val="0"/>
              </a:ext>
            </a:extLst>
          </a:blip>
          <a:srcRect l="58822" t="56051" r="5048" b="19224"/>
          <a:stretch/>
        </p:blipFill>
        <p:spPr>
          <a:xfrm>
            <a:off x="6566718" y="270500"/>
            <a:ext cx="4604274" cy="6001305"/>
          </a:xfrm>
          <a:prstGeom prst="rect">
            <a:avLst/>
          </a:prstGeom>
        </p:spPr>
      </p:pic>
      <p:sp>
        <p:nvSpPr>
          <p:cNvPr id="2" name="Прямоугольник 1">
            <a:extLst>
              <a:ext uri="{FF2B5EF4-FFF2-40B4-BE49-F238E27FC236}">
                <a16:creationId xmlns:a16="http://schemas.microsoft.com/office/drawing/2014/main" id="{3B9DB710-E0E4-45DD-A653-D1D499A216BC}"/>
              </a:ext>
            </a:extLst>
          </p:cNvPr>
          <p:cNvSpPr/>
          <p:nvPr/>
        </p:nvSpPr>
        <p:spPr>
          <a:xfrm>
            <a:off x="838329" y="6239792"/>
            <a:ext cx="4528356" cy="584775"/>
          </a:xfrm>
          <a:prstGeom prst="rect">
            <a:avLst/>
          </a:prstGeom>
        </p:spPr>
        <p:txBody>
          <a:bodyPr wrap="none">
            <a:spAutoFit/>
          </a:bodyPr>
          <a:lstStyle/>
          <a:p>
            <a:r>
              <a:rPr lang="ru-RU" sz="3200" dirty="0">
                <a:solidFill>
                  <a:srgbClr val="002060"/>
                </a:solidFill>
                <a:latin typeface="Times New Roman" panose="02020603050405020304" pitchFamily="18" charset="0"/>
                <a:ea typeface="+mj-ea"/>
                <a:cs typeface="Times New Roman" panose="02020603050405020304" pitchFamily="18" charset="0"/>
              </a:rPr>
              <a:t>«</a:t>
            </a:r>
            <a:r>
              <a:rPr lang="ru-RU" sz="3200" dirty="0" err="1">
                <a:solidFill>
                  <a:srgbClr val="002060"/>
                </a:solidFill>
                <a:latin typeface="Times New Roman" panose="02020603050405020304" pitchFamily="18" charset="0"/>
                <a:ea typeface="+mj-ea"/>
                <a:cs typeface="Times New Roman" panose="02020603050405020304" pitchFamily="18" charset="0"/>
              </a:rPr>
              <a:t>Лаьттан</a:t>
            </a:r>
            <a:r>
              <a:rPr lang="ru-RU" sz="3200" dirty="0">
                <a:solidFill>
                  <a:srgbClr val="002060"/>
                </a:solidFill>
                <a:latin typeface="Times New Roman" panose="02020603050405020304" pitchFamily="18" charset="0"/>
                <a:ea typeface="+mj-ea"/>
                <a:cs typeface="Times New Roman" panose="02020603050405020304" pitchFamily="18" charset="0"/>
              </a:rPr>
              <a:t> </a:t>
            </a:r>
            <a:r>
              <a:rPr lang="ru-RU" sz="3200" dirty="0" err="1">
                <a:solidFill>
                  <a:srgbClr val="002060"/>
                </a:solidFill>
                <a:latin typeface="Times New Roman" panose="02020603050405020304" pitchFamily="18" charset="0"/>
                <a:ea typeface="+mj-ea"/>
                <a:cs typeface="Times New Roman" panose="02020603050405020304" pitchFamily="18" charset="0"/>
              </a:rPr>
              <a:t>куьзга</a:t>
            </a:r>
            <a:r>
              <a:rPr lang="ru-RU" sz="3200" dirty="0">
                <a:solidFill>
                  <a:srgbClr val="002060"/>
                </a:solidFill>
                <a:latin typeface="Times New Roman" panose="02020603050405020304" pitchFamily="18" charset="0"/>
                <a:ea typeface="+mj-ea"/>
                <a:cs typeface="Times New Roman" panose="02020603050405020304" pitchFamily="18" charset="0"/>
              </a:rPr>
              <a:t>» (1984)</a:t>
            </a:r>
            <a:endParaRPr lang="ru-RU" dirty="0">
              <a:solidFill>
                <a:srgbClr val="002060"/>
              </a:solidFill>
            </a:endParaRPr>
          </a:p>
        </p:txBody>
      </p:sp>
      <p:sp>
        <p:nvSpPr>
          <p:cNvPr id="3" name="Прямоугольник 2">
            <a:extLst>
              <a:ext uri="{FF2B5EF4-FFF2-40B4-BE49-F238E27FC236}">
                <a16:creationId xmlns:a16="http://schemas.microsoft.com/office/drawing/2014/main" id="{16AFDC64-3216-48E1-A8B0-517F81178093}"/>
              </a:ext>
            </a:extLst>
          </p:cNvPr>
          <p:cNvSpPr/>
          <p:nvPr/>
        </p:nvSpPr>
        <p:spPr>
          <a:xfrm>
            <a:off x="6825317" y="6239791"/>
            <a:ext cx="3340594" cy="584775"/>
          </a:xfrm>
          <a:prstGeom prst="rect">
            <a:avLst/>
          </a:prstGeom>
        </p:spPr>
        <p:txBody>
          <a:bodyPr wrap="none">
            <a:spAutoFit/>
          </a:bodyPr>
          <a:lstStyle/>
          <a:p>
            <a:r>
              <a:rPr lang="ru-RU" sz="3200" dirty="0">
                <a:solidFill>
                  <a:srgbClr val="002060"/>
                </a:solidFill>
                <a:latin typeface="Times New Roman" panose="02020603050405020304" pitchFamily="18" charset="0"/>
                <a:ea typeface="+mj-ea"/>
                <a:cs typeface="Times New Roman" panose="02020603050405020304" pitchFamily="18" charset="0"/>
              </a:rPr>
              <a:t>«</a:t>
            </a:r>
            <a:r>
              <a:rPr lang="ru-RU" sz="3200" dirty="0" err="1">
                <a:solidFill>
                  <a:srgbClr val="002060"/>
                </a:solidFill>
                <a:latin typeface="Times New Roman" panose="02020603050405020304" pitchFamily="18" charset="0"/>
                <a:ea typeface="+mj-ea"/>
                <a:cs typeface="Times New Roman" panose="02020603050405020304" pitchFamily="18" charset="0"/>
              </a:rPr>
              <a:t>Наьрташ</a:t>
            </a:r>
            <a:r>
              <a:rPr lang="ru-RU" sz="3200" dirty="0">
                <a:solidFill>
                  <a:srgbClr val="002060"/>
                </a:solidFill>
                <a:latin typeface="Times New Roman" panose="02020603050405020304" pitchFamily="18" charset="0"/>
                <a:ea typeface="+mj-ea"/>
                <a:cs typeface="Times New Roman" panose="02020603050405020304" pitchFamily="18" charset="0"/>
              </a:rPr>
              <a:t>» (1964)</a:t>
            </a:r>
            <a:endParaRPr lang="ru-RU" dirty="0">
              <a:solidFill>
                <a:srgbClr val="002060"/>
              </a:solidFill>
            </a:endParaRPr>
          </a:p>
        </p:txBody>
      </p:sp>
    </p:spTree>
    <p:extLst>
      <p:ext uri="{BB962C8B-B14F-4D97-AF65-F5344CB8AC3E}">
        <p14:creationId xmlns:p14="http://schemas.microsoft.com/office/powerpoint/2010/main" val="8396707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id="{F351779D-62DC-4210-A800-46FC38597723}"/>
              </a:ext>
            </a:extLst>
          </p:cNvPr>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7262" t="17889" r="12945" b="2394"/>
          <a:stretch/>
        </p:blipFill>
        <p:spPr>
          <a:xfrm>
            <a:off x="933375" y="195949"/>
            <a:ext cx="4542183" cy="6050466"/>
          </a:xfrm>
        </p:spPr>
      </p:pic>
      <p:pic>
        <p:nvPicPr>
          <p:cNvPr id="7" name="Рисунок 6">
            <a:extLst>
              <a:ext uri="{FF2B5EF4-FFF2-40B4-BE49-F238E27FC236}">
                <a16:creationId xmlns:a16="http://schemas.microsoft.com/office/drawing/2014/main" id="{B69B4078-3437-46F6-A75D-71AEC048658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381" t="7971" r="10451" b="3805"/>
          <a:stretch/>
        </p:blipFill>
        <p:spPr>
          <a:xfrm>
            <a:off x="6716444" y="195949"/>
            <a:ext cx="4118111" cy="6050467"/>
          </a:xfrm>
          <a:prstGeom prst="rect">
            <a:avLst/>
          </a:prstGeom>
        </p:spPr>
      </p:pic>
      <p:sp>
        <p:nvSpPr>
          <p:cNvPr id="2" name="Прямоугольник 1">
            <a:extLst>
              <a:ext uri="{FF2B5EF4-FFF2-40B4-BE49-F238E27FC236}">
                <a16:creationId xmlns:a16="http://schemas.microsoft.com/office/drawing/2014/main" id="{6CBC1905-2E8C-4AAB-BA42-7952F4E4FDEC}"/>
              </a:ext>
            </a:extLst>
          </p:cNvPr>
          <p:cNvSpPr/>
          <p:nvPr/>
        </p:nvSpPr>
        <p:spPr>
          <a:xfrm>
            <a:off x="933375" y="6246415"/>
            <a:ext cx="4560672" cy="584775"/>
          </a:xfrm>
          <a:prstGeom prst="rect">
            <a:avLst/>
          </a:prstGeom>
        </p:spPr>
        <p:txBody>
          <a:bodyPr wrap="none">
            <a:spAutoFit/>
          </a:bodyPr>
          <a:lstStyle/>
          <a:p>
            <a:r>
              <a:rPr lang="ru-RU" sz="3200" dirty="0">
                <a:solidFill>
                  <a:srgbClr val="002060"/>
                </a:solidFill>
                <a:latin typeface="Times New Roman" panose="02020603050405020304" pitchFamily="18" charset="0"/>
                <a:ea typeface="+mj-ea"/>
                <a:cs typeface="Times New Roman" panose="02020603050405020304" pitchFamily="18" charset="0"/>
              </a:rPr>
              <a:t>«</a:t>
            </a:r>
            <a:r>
              <a:rPr lang="ru-RU" sz="3200" dirty="0" err="1">
                <a:solidFill>
                  <a:srgbClr val="002060"/>
                </a:solidFill>
                <a:latin typeface="Times New Roman" panose="02020603050405020304" pitchFamily="18" charset="0"/>
                <a:ea typeface="+mj-ea"/>
                <a:cs typeface="Times New Roman" panose="02020603050405020304" pitchFamily="18" charset="0"/>
              </a:rPr>
              <a:t>Хьекъалан</a:t>
            </a:r>
            <a:r>
              <a:rPr lang="ru-RU" sz="3200" dirty="0">
                <a:solidFill>
                  <a:srgbClr val="002060"/>
                </a:solidFill>
                <a:latin typeface="Times New Roman" panose="02020603050405020304" pitchFamily="18" charset="0"/>
                <a:ea typeface="+mj-ea"/>
                <a:cs typeface="Times New Roman" panose="02020603050405020304" pitchFamily="18" charset="0"/>
              </a:rPr>
              <a:t> </a:t>
            </a:r>
            <a:r>
              <a:rPr lang="ru-RU" sz="3200" dirty="0" err="1">
                <a:solidFill>
                  <a:srgbClr val="002060"/>
                </a:solidFill>
                <a:latin typeface="Times New Roman" panose="02020603050405020304" pitchFamily="18" charset="0"/>
                <a:ea typeface="+mj-ea"/>
                <a:cs typeface="Times New Roman" panose="02020603050405020304" pitchFamily="18" charset="0"/>
              </a:rPr>
              <a:t>бохь</a:t>
            </a:r>
            <a:r>
              <a:rPr lang="ru-RU" sz="3200" dirty="0">
                <a:solidFill>
                  <a:srgbClr val="002060"/>
                </a:solidFill>
                <a:latin typeface="Times New Roman" panose="02020603050405020304" pitchFamily="18" charset="0"/>
                <a:ea typeface="+mj-ea"/>
                <a:cs typeface="Times New Roman" panose="02020603050405020304" pitchFamily="18" charset="0"/>
              </a:rPr>
              <a:t>» (1992)</a:t>
            </a:r>
            <a:endParaRPr lang="ru-RU" dirty="0">
              <a:solidFill>
                <a:srgbClr val="002060"/>
              </a:solidFill>
            </a:endParaRPr>
          </a:p>
        </p:txBody>
      </p:sp>
      <p:sp>
        <p:nvSpPr>
          <p:cNvPr id="3" name="Прямоугольник 2">
            <a:extLst>
              <a:ext uri="{FF2B5EF4-FFF2-40B4-BE49-F238E27FC236}">
                <a16:creationId xmlns:a16="http://schemas.microsoft.com/office/drawing/2014/main" id="{E11EC012-23F1-41E2-AB19-A934410AE7FF}"/>
              </a:ext>
            </a:extLst>
          </p:cNvPr>
          <p:cNvSpPr/>
          <p:nvPr/>
        </p:nvSpPr>
        <p:spPr>
          <a:xfrm>
            <a:off x="6734933" y="6246414"/>
            <a:ext cx="4089581" cy="584775"/>
          </a:xfrm>
          <a:prstGeom prst="rect">
            <a:avLst/>
          </a:prstGeom>
        </p:spPr>
        <p:txBody>
          <a:bodyPr wrap="none">
            <a:spAutoFit/>
          </a:bodyPr>
          <a:lstStyle/>
          <a:p>
            <a:r>
              <a:rPr lang="ru-RU" sz="3200" dirty="0">
                <a:solidFill>
                  <a:srgbClr val="002060"/>
                </a:solidFill>
                <a:latin typeface="Times New Roman" panose="02020603050405020304" pitchFamily="18" charset="0"/>
                <a:ea typeface="+mj-ea"/>
                <a:cs typeface="Times New Roman" panose="02020603050405020304" pitchFamily="18" charset="0"/>
              </a:rPr>
              <a:t>«</a:t>
            </a:r>
            <a:r>
              <a:rPr lang="ru-RU" sz="3200" dirty="0" err="1">
                <a:solidFill>
                  <a:srgbClr val="002060"/>
                </a:solidFill>
                <a:latin typeface="Times New Roman" panose="02020603050405020304" pitchFamily="18" charset="0"/>
                <a:ea typeface="+mj-ea"/>
                <a:cs typeface="Times New Roman" panose="02020603050405020304" pitchFamily="18" charset="0"/>
              </a:rPr>
              <a:t>Хаьржинарш</a:t>
            </a:r>
            <a:r>
              <a:rPr lang="ru-RU" sz="3200" dirty="0">
                <a:solidFill>
                  <a:srgbClr val="002060"/>
                </a:solidFill>
                <a:latin typeface="Times New Roman" panose="02020603050405020304" pitchFamily="18" charset="0"/>
                <a:ea typeface="+mj-ea"/>
                <a:cs typeface="Times New Roman" panose="02020603050405020304" pitchFamily="18" charset="0"/>
              </a:rPr>
              <a:t>» (2012)</a:t>
            </a:r>
            <a:endParaRPr lang="ru-RU" dirty="0">
              <a:solidFill>
                <a:srgbClr val="002060"/>
              </a:solidFill>
            </a:endParaRPr>
          </a:p>
        </p:txBody>
      </p:sp>
    </p:spTree>
    <p:extLst>
      <p:ext uri="{BB962C8B-B14F-4D97-AF65-F5344CB8AC3E}">
        <p14:creationId xmlns:p14="http://schemas.microsoft.com/office/powerpoint/2010/main" val="33356298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2712</TotalTime>
  <Words>989</Words>
  <Application>Microsoft Office PowerPoint</Application>
  <PresentationFormat>Широкоэкранный</PresentationFormat>
  <Paragraphs>88</Paragraphs>
  <Slides>21</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21</vt:i4>
      </vt:variant>
    </vt:vector>
  </HeadingPairs>
  <TitlesOfParts>
    <vt:vector size="26" baseType="lpstr">
      <vt:lpstr>Arial</vt:lpstr>
      <vt:lpstr>Calibri</vt:lpstr>
      <vt:lpstr>Calibri Light</vt:lpstr>
      <vt:lpstr>Times New Roman</vt:lpstr>
      <vt:lpstr>Office Theme</vt:lpstr>
      <vt:lpstr>Кхолламан беттан  29-г1а де. Кибиев  Мохьмадан Мусбек «Дош».</vt:lpstr>
      <vt:lpstr>Презентация PowerPoint</vt:lpstr>
      <vt:lpstr>Презентация PowerPoint</vt:lpstr>
      <vt:lpstr>Дишни-Ведана</vt:lpstr>
      <vt:lpstr>Презентация PowerPoint</vt:lpstr>
      <vt:lpstr>Нохч-ГIалгIайн книжни издательствехь арайийлина поэтан керла книгаш:«Денойн чам» (1969), «Шийла цIерш» (1975),«Лаьттан куьзга» (1984),«Беттан догIа»  (1985),«Седарчийн чIара» (1988),«Хьекъалан бохь» (1992), «Хаьржинарш» (2012). Оьрсийн маттахь араяьлла  «Вершина разума» (1993). Москвахь 1995 шарахь зорбатоьхна «Лунный дождь» цIе йолу книга</vt:lpstr>
      <vt:lpstr>Презентация PowerPoint</vt:lpstr>
      <vt:lpstr>Презентация PowerPoint</vt:lpstr>
      <vt:lpstr>Презентация PowerPoint</vt:lpstr>
      <vt:lpstr>Презентация PowerPoint</vt:lpstr>
      <vt:lpstr>Презентация PowerPoint</vt:lpstr>
      <vt:lpstr>Доьдий, дашо Стаг во дашо, Доьдий, тIаккха Маьттазвоккху. </vt:lpstr>
      <vt:lpstr>Дашо шерачу цу арахь Дато гIала хIоттайо, Дашо – гIала хIоттайо, ГIалахь гIарол хIоттаво... Дашо декхна долчу дийнахь Йочане и буьйса гойту, Цунах лаьцна ойла йойту, Мох лоьтуьйтуш корех цIийнан, Дорце гIийла узарш дойту. </vt:lpstr>
      <vt:lpstr>Дашо стагах безам боккху. Дашо стаг стаг воцчу воккху. Дов дерзадо цо, дов доккху Я хьагI юьллу, хьагI дIайоккху. </vt:lpstr>
      <vt:lpstr>Массанхьа а кхочу дош, Шеца стеган ойла хьош, Бойнарг нисбеш, я букъ бош Дашо – хазво. Дашо – вазво. Сий цо ойу. Сий цо дойу. </vt:lpstr>
      <vt:lpstr>Бехк дIабоккху, Мел и боккха Хиларх, тIера, Дашо войу, Лар а йойуш, ДуьнентIера. </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User</dc:creator>
  <cp:lastModifiedBy>gerikhanova20001957@gmail.com</cp:lastModifiedBy>
  <cp:revision>52</cp:revision>
  <dcterms:created xsi:type="dcterms:W3CDTF">2020-01-15T14:00:58Z</dcterms:created>
  <dcterms:modified xsi:type="dcterms:W3CDTF">2024-01-29T21:10:44Z</dcterms:modified>
</cp:coreProperties>
</file>