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270633"/>
            <a:ext cx="855736" cy="1236613"/>
          </a:xfrm>
          <a:prstGeom prst="rect">
            <a:avLst/>
          </a:prstGeom>
        </p:spPr>
      </p:pic>
      <p:sp>
        <p:nvSpPr>
          <p:cNvPr id="8" name="Блок-схема: сохраненные данные 7"/>
          <p:cNvSpPr/>
          <p:nvPr/>
        </p:nvSpPr>
        <p:spPr>
          <a:xfrm rot="10800000">
            <a:off x="1187624" y="1772816"/>
            <a:ext cx="7488832" cy="2232248"/>
          </a:xfrm>
          <a:prstGeom prst="flowChartOnlineStora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633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5791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360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86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933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2276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2435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11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8830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382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321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8A858-BB22-4DAB-8C22-98CDF7542A46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C8A0-61B0-4EA0-8703-D692F5579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10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554/102699435.965/0_ac519_3fabaeb2_XL.png" TargetMode="External"/><Relationship Id="rId2" Type="http://schemas.openxmlformats.org/officeDocument/2006/relationships/hyperlink" Target="http://ja-rastu.ru/uploads/posts/2014-05/1400062556_kaw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imalsfoto.com/photo/d2/d241f6a35c02861cb2a2c88fc0a9f1a3.jpg" TargetMode="External"/><Relationship Id="rId5" Type="http://schemas.openxmlformats.org/officeDocument/2006/relationships/hyperlink" Target="http://www.numama.ru/blogs/kopilka-detskih-stihov/stihi-pro-korovu.html" TargetMode="External"/><Relationship Id="rId4" Type="http://schemas.openxmlformats.org/officeDocument/2006/relationships/hyperlink" Target="http://goppt.ru/assets/cache/images/assets/files/78/532x399-slajd2.f5e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7.gif"/><Relationship Id="rId12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gif"/><Relationship Id="rId5" Type="http://schemas.openxmlformats.org/officeDocument/2006/relationships/image" Target="../media/image6.gif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gif"/><Relationship Id="rId3" Type="http://schemas.microsoft.com/office/2007/relationships/hdphoto" Target="../media/hdphoto2.wdp"/><Relationship Id="rId7" Type="http://schemas.openxmlformats.org/officeDocument/2006/relationships/image" Target="../media/image6.gif"/><Relationship Id="rId12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gif"/><Relationship Id="rId5" Type="http://schemas.openxmlformats.org/officeDocument/2006/relationships/image" Target="../media/image5.gif"/><Relationship Id="rId15" Type="http://schemas.openxmlformats.org/officeDocument/2006/relationships/image" Target="../media/image10.gif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7.gif"/><Relationship Id="rId1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gif"/><Relationship Id="rId3" Type="http://schemas.openxmlformats.org/officeDocument/2006/relationships/slide" Target="slide4.xml"/><Relationship Id="rId7" Type="http://schemas.openxmlformats.org/officeDocument/2006/relationships/image" Target="../media/image7.gif"/><Relationship Id="rId12" Type="http://schemas.openxmlformats.org/officeDocument/2006/relationships/slide" Target="slide9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gif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5.gif"/><Relationship Id="rId9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gif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9.gif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5.gif"/><Relationship Id="rId9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0.gif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9.gif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5.gif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0.gif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8.gif"/><Relationship Id="rId4" Type="http://schemas.openxmlformats.org/officeDocument/2006/relationships/image" Target="../media/image5.gif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9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8.gif"/><Relationship Id="rId4" Type="http://schemas.openxmlformats.org/officeDocument/2006/relationships/image" Target="../media/image5.gif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68587"/>
            <a:ext cx="5686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Поэтапное рисование коровы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085184"/>
            <a:ext cx="5824736" cy="139256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Середенко Алла Николаевна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«Черкасскопореченская СОШ»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Суджанского района Курской области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092377" cy="190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668344" y="6021288"/>
            <a:ext cx="936104" cy="43204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5138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>
                <a:hlinkClick r:id="rId2"/>
              </a:rPr>
              <a:t>http://ja-rastu.ru/uploads/posts/2014-05/1400062556_kaw.gif</a:t>
            </a:r>
            <a:endParaRPr lang="ru-RU" sz="1400" dirty="0" smtClean="0"/>
          </a:p>
          <a:p>
            <a:pPr marL="0" indent="0">
              <a:buNone/>
            </a:pPr>
            <a:r>
              <a:rPr lang="en-US" sz="1400" dirty="0">
                <a:hlinkClick r:id="rId3"/>
              </a:rPr>
              <a:t>http://img-fotki.yandex.ru/get/9554/102699435.965/0_ac519_3fabaeb2_XL.png</a:t>
            </a:r>
            <a:r>
              <a:rPr lang="ru-RU" sz="1400" dirty="0"/>
              <a:t> краски</a:t>
            </a:r>
          </a:p>
          <a:p>
            <a:pPr marL="0" indent="0">
              <a:buNone/>
            </a:pPr>
            <a:r>
              <a:rPr lang="en-US" sz="1400" dirty="0">
                <a:hlinkClick r:id="rId4"/>
              </a:rPr>
              <a:t>http://goppt.ru/assets/cache/images/assets/files/78/532x399-slajd2.f5e.jpg</a:t>
            </a:r>
            <a:r>
              <a:rPr lang="ru-RU" sz="1400" dirty="0"/>
              <a:t> фон</a:t>
            </a:r>
          </a:p>
          <a:p>
            <a:pPr marL="0" indent="0">
              <a:buNone/>
            </a:pPr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www.numama.ru/blogs/kopilka-detskih-stihov/stihi-pro-korovu.html</a:t>
            </a:r>
            <a:r>
              <a:rPr lang="ru-RU" sz="1400" dirty="0" smtClean="0"/>
              <a:t> стих</a:t>
            </a:r>
          </a:p>
          <a:p>
            <a:pPr marL="0" indent="0">
              <a:buNone/>
            </a:pPr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animalsfoto.com/photo/d2/d241f6a35c02861cb2a2c88fc0a9f1a3.jpg</a:t>
            </a:r>
            <a:r>
              <a:rPr lang="ru-RU" sz="1400" smtClean="0"/>
              <a:t> корова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961534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32657"/>
            <a:ext cx="4114800" cy="26642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Стоит копна</a:t>
            </a:r>
            <a:br>
              <a:rPr lang="ru-RU" dirty="0" smtClean="0"/>
            </a:br>
            <a:r>
              <a:rPr lang="ru-RU" dirty="0" smtClean="0"/>
              <a:t>Посреди двора:</a:t>
            </a:r>
            <a:br>
              <a:rPr lang="ru-RU" dirty="0" smtClean="0"/>
            </a:br>
            <a:r>
              <a:rPr lang="ru-RU" dirty="0" smtClean="0"/>
              <a:t>Спереди вилы,</a:t>
            </a:r>
            <a:br>
              <a:rPr lang="ru-RU" dirty="0" smtClean="0"/>
            </a:br>
            <a:r>
              <a:rPr lang="ru-RU" dirty="0" smtClean="0"/>
              <a:t>Сзади метла.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984453" y="3627411"/>
            <a:ext cx="5052043" cy="311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619672" y="6021288"/>
            <a:ext cx="936104" cy="43204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9946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656" y="332656"/>
            <a:ext cx="7937792" cy="4680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5229200"/>
            <a:ext cx="1018593" cy="758886"/>
          </a:xfrm>
          <a:prstGeom prst="rect">
            <a:avLst/>
          </a:prstGeom>
        </p:spPr>
      </p:pic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229200"/>
            <a:ext cx="1080120" cy="786910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5301208"/>
            <a:ext cx="1044116" cy="816884"/>
          </a:xfrm>
          <a:prstGeom prst="rect">
            <a:avLst/>
          </a:prstGeom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5229200"/>
            <a:ext cx="1040705" cy="834941"/>
          </a:xfrm>
          <a:prstGeom prst="rect">
            <a:avLst/>
          </a:prstGeom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145280"/>
            <a:ext cx="1008112" cy="808048"/>
          </a:xfrm>
          <a:prstGeom prst="rect">
            <a:avLst/>
          </a:prstGeom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5085184"/>
            <a:ext cx="1015174" cy="808048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22640" y="332656"/>
            <a:ext cx="8081808" cy="4680520"/>
          </a:xfrm>
          <a:prstGeom prst="frame">
            <a:avLst>
              <a:gd name="adj1" fmla="val 273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3824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656" y="332656"/>
            <a:ext cx="7937792" cy="4680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1331" y="1556792"/>
            <a:ext cx="4498018" cy="3351174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22640" y="332656"/>
            <a:ext cx="8081808" cy="4680520"/>
          </a:xfrm>
          <a:prstGeom prst="frame">
            <a:avLst>
              <a:gd name="adj1" fmla="val 273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079" y="5118387"/>
            <a:ext cx="1018593" cy="758886"/>
          </a:xfrm>
          <a:prstGeom prst="rect">
            <a:avLst/>
          </a:prstGeom>
        </p:spPr>
      </p:pic>
      <p:pic>
        <p:nvPicPr>
          <p:cNvPr id="14" name="Рисунок 1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118387"/>
            <a:ext cx="1080120" cy="786910"/>
          </a:xfrm>
          <a:prstGeom prst="rect">
            <a:avLst/>
          </a:prstGeom>
        </p:spPr>
      </p:pic>
      <p:pic>
        <p:nvPicPr>
          <p:cNvPr id="15" name="Рисунок 1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828" y="5093916"/>
            <a:ext cx="1044116" cy="816884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3383" y="5118387"/>
            <a:ext cx="1040705" cy="834941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145280"/>
            <a:ext cx="1008112" cy="808048"/>
          </a:xfrm>
          <a:prstGeom prst="rect">
            <a:avLst/>
          </a:prstGeom>
        </p:spPr>
      </p:pic>
      <p:pic>
        <p:nvPicPr>
          <p:cNvPr id="18" name="Рисунок 17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7186" y="5145280"/>
            <a:ext cx="1015174" cy="808048"/>
          </a:xfrm>
          <a:prstGeom prst="rect">
            <a:avLst/>
          </a:prstGeom>
        </p:spPr>
      </p:pic>
      <p:sp>
        <p:nvSpPr>
          <p:cNvPr id="19" name="Управляющая кнопка: домой 18">
            <a:hlinkClick r:id="" action="ppaction://hlinkshowjump?jump=endshow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0040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656" y="332656"/>
            <a:ext cx="7937792" cy="4680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2129" y="1196752"/>
            <a:ext cx="4808021" cy="3502833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22640" y="332656"/>
            <a:ext cx="8081808" cy="4680520"/>
          </a:xfrm>
          <a:prstGeom prst="frame">
            <a:avLst>
              <a:gd name="adj1" fmla="val 273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079" y="5118387"/>
            <a:ext cx="1018593" cy="758886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118387"/>
            <a:ext cx="1080120" cy="786910"/>
          </a:xfrm>
          <a:prstGeom prst="rect">
            <a:avLst/>
          </a:prstGeom>
        </p:spPr>
      </p:pic>
      <p:pic>
        <p:nvPicPr>
          <p:cNvPr id="14" name="Рисунок 1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828" y="5093916"/>
            <a:ext cx="1044116" cy="816884"/>
          </a:xfrm>
          <a:prstGeom prst="rect">
            <a:avLst/>
          </a:prstGeom>
        </p:spPr>
      </p:pic>
      <p:pic>
        <p:nvPicPr>
          <p:cNvPr id="15" name="Рисунок 1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3383" y="5118387"/>
            <a:ext cx="1040705" cy="834941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145280"/>
            <a:ext cx="1008112" cy="808048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7186" y="5145280"/>
            <a:ext cx="1015174" cy="808048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6424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656" y="332656"/>
            <a:ext cx="7937792" cy="4680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7926" y="1124744"/>
            <a:ext cx="4608512" cy="3605557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22640" y="332656"/>
            <a:ext cx="8081808" cy="4680520"/>
          </a:xfrm>
          <a:prstGeom prst="frame">
            <a:avLst>
              <a:gd name="adj1" fmla="val 273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079" y="5118387"/>
            <a:ext cx="1018593" cy="758886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118387"/>
            <a:ext cx="1080120" cy="786910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828" y="5093916"/>
            <a:ext cx="1044116" cy="816884"/>
          </a:xfrm>
          <a:prstGeom prst="rect">
            <a:avLst/>
          </a:prstGeom>
        </p:spPr>
      </p:pic>
      <p:pic>
        <p:nvPicPr>
          <p:cNvPr id="15" name="Рисунок 1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3383" y="5118387"/>
            <a:ext cx="1040705" cy="834941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145280"/>
            <a:ext cx="1008112" cy="808048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7186" y="5145280"/>
            <a:ext cx="1015174" cy="808048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8743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656" y="332656"/>
            <a:ext cx="7937792" cy="4680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6181" y="739008"/>
            <a:ext cx="4821005" cy="3867815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22640" y="332656"/>
            <a:ext cx="8081808" cy="4680520"/>
          </a:xfrm>
          <a:prstGeom prst="frame">
            <a:avLst>
              <a:gd name="adj1" fmla="val 273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079" y="5118387"/>
            <a:ext cx="1018593" cy="758886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118387"/>
            <a:ext cx="1080120" cy="786910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828" y="5093916"/>
            <a:ext cx="1044116" cy="816884"/>
          </a:xfrm>
          <a:prstGeom prst="rect">
            <a:avLst/>
          </a:prstGeom>
        </p:spPr>
      </p:pic>
      <p:pic>
        <p:nvPicPr>
          <p:cNvPr id="15" name="Рисунок 1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3383" y="5118387"/>
            <a:ext cx="1040705" cy="834941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145280"/>
            <a:ext cx="1008112" cy="808048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7186" y="5145280"/>
            <a:ext cx="1015174" cy="808048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657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656" y="332656"/>
            <a:ext cx="7937792" cy="4680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3244" y="508501"/>
            <a:ext cx="5400600" cy="4328829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22640" y="332656"/>
            <a:ext cx="8081808" cy="4680520"/>
          </a:xfrm>
          <a:prstGeom prst="frame">
            <a:avLst>
              <a:gd name="adj1" fmla="val 273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079" y="5118387"/>
            <a:ext cx="1018593" cy="758886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118387"/>
            <a:ext cx="1080120" cy="786910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828" y="5093916"/>
            <a:ext cx="1044116" cy="816884"/>
          </a:xfrm>
          <a:prstGeom prst="rect">
            <a:avLst/>
          </a:prstGeom>
        </p:spPr>
      </p:pic>
      <p:pic>
        <p:nvPicPr>
          <p:cNvPr id="15" name="Рисунок 1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3383" y="5118387"/>
            <a:ext cx="1040705" cy="834941"/>
          </a:xfrm>
          <a:prstGeom prst="rect">
            <a:avLst/>
          </a:prstGeom>
        </p:spPr>
      </p:pic>
      <p:pic>
        <p:nvPicPr>
          <p:cNvPr id="16" name="Рисунок 15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145280"/>
            <a:ext cx="1008112" cy="808048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7186" y="5145280"/>
            <a:ext cx="1015174" cy="808048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4385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656" y="332656"/>
            <a:ext cx="7937792" cy="46805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5252" y="580874"/>
            <a:ext cx="5256584" cy="4184083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522640" y="332656"/>
            <a:ext cx="8081808" cy="4680520"/>
          </a:xfrm>
          <a:prstGeom prst="frame">
            <a:avLst>
              <a:gd name="adj1" fmla="val 273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079" y="5118387"/>
            <a:ext cx="1018593" cy="758886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118387"/>
            <a:ext cx="1080120" cy="786910"/>
          </a:xfrm>
          <a:prstGeom prst="rect">
            <a:avLst/>
          </a:prstGeom>
        </p:spPr>
      </p:pic>
      <p:pic>
        <p:nvPicPr>
          <p:cNvPr id="12" name="Рисунок 1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828" y="5093916"/>
            <a:ext cx="1044116" cy="816884"/>
          </a:xfrm>
          <a:prstGeom prst="rect">
            <a:avLst/>
          </a:prstGeom>
        </p:spPr>
      </p:pic>
      <p:pic>
        <p:nvPicPr>
          <p:cNvPr id="13" name="Рисунок 1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3383" y="5118387"/>
            <a:ext cx="1040705" cy="834941"/>
          </a:xfrm>
          <a:prstGeom prst="rect">
            <a:avLst/>
          </a:prstGeom>
        </p:spPr>
      </p:pic>
      <p:pic>
        <p:nvPicPr>
          <p:cNvPr id="14" name="Рисунок 13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5145280"/>
            <a:ext cx="1008112" cy="808048"/>
          </a:xfrm>
          <a:prstGeom prst="rect">
            <a:avLst/>
          </a:prstGeom>
        </p:spPr>
      </p:pic>
      <p:pic>
        <p:nvPicPr>
          <p:cNvPr id="15" name="Рисунок 14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7186" y="5145280"/>
            <a:ext cx="1015174" cy="808048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0717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Поэтапное рисование верблю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Поэтапное рисование верблюда</Template>
  <TotalTime>17</TotalTime>
  <Words>40</Words>
  <Application>Microsoft Office PowerPoint</Application>
  <PresentationFormat>Экран (4:3)</PresentationFormat>
  <Paragraphs>12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Поэтапное рисование верблюда</vt:lpstr>
      <vt:lpstr>Поэтапное рисование коровы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коровы</dc:title>
  <dc:creator>Ольга</dc:creator>
  <cp:lastModifiedBy>User</cp:lastModifiedBy>
  <cp:revision>17</cp:revision>
  <dcterms:created xsi:type="dcterms:W3CDTF">2017-04-29T11:59:16Z</dcterms:created>
  <dcterms:modified xsi:type="dcterms:W3CDTF">2024-01-30T08:01:51Z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521728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