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6" r:id="rId10"/>
    <p:sldId id="264" r:id="rId11"/>
    <p:sldId id="265" r:id="rId12"/>
    <p:sldId id="267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64704"/>
            <a:ext cx="8229600" cy="144016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Максим горький «Детство»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9604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P\Desktop\Горький\povest-detstvo-gork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276872"/>
            <a:ext cx="6552728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Мать, Варвара Васильевна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	Она умела говорить краткие слова как-то так, точно отталкивала ими людей от себя, отбрасывала их.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HP\Desktop\роль учителя\illjustracija-povest-detstvo-gorkij-kadr-iz-filma-1938 (8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Иван Цыганок, приёмный сын Кашириных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>
                <a:solidFill>
                  <a:schemeClr val="bg1"/>
                </a:solidFill>
              </a:rPr>
              <a:t>С огромной кудрявой головой, широкогрудый и квадратный, обутый в скрипучие сапоги гармоникой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HP\Desktop\роль учителя\df3f0b08e5486b814d7e443961b626da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4464496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Бабушка, Акулина Ивановна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>
                <a:solidFill>
                  <a:schemeClr val="bg1"/>
                </a:solidFill>
              </a:rPr>
              <a:t>Кто из героев повести смешно ругал Алешу: «Ах ты, пермяк, солены уши! Чтоб те приподняло да шлепнуло!»</a:t>
            </a:r>
          </a:p>
          <a:p>
            <a:endParaRPr lang="ru-RU" dirty="0"/>
          </a:p>
        </p:txBody>
      </p:sp>
      <p:pic>
        <p:nvPicPr>
          <p:cNvPr id="4098" name="Picture 2" descr="C:\Users\HP\Desktop\роль учителя\96720614_484113bf9230c960ab12f2a47d7dd365_8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418" y="1600200"/>
            <a:ext cx="337555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Семья Кашириных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146" name="Picture 2" descr="C:\Users\HP\Desktop\роль учителя\img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Субботняя порка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84784"/>
            <a:ext cx="511256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Дед, бабушка и Цыганок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2721471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645024"/>
            <a:ext cx="3024336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772816"/>
            <a:ext cx="324036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980728"/>
            <a:ext cx="3008313" cy="514543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sz="2000" b="1" dirty="0" smtClean="0">
                <a:solidFill>
                  <a:schemeClr val="bg1"/>
                </a:solidFill>
              </a:rPr>
              <a:t>Я люблю все цветы и все краски земли, и человек, лучшее её, во все дни мои был для меня чудеснейшую из загадок, и любоваться им не устал я». И давайте тоже с вами всегда помнить о том, что мы «</a:t>
            </a:r>
            <a:r>
              <a:rPr lang="ru-RU" sz="2000" b="1" dirty="0" err="1" smtClean="0">
                <a:solidFill>
                  <a:schemeClr val="bg1"/>
                </a:solidFill>
              </a:rPr>
              <a:t>человеки</a:t>
            </a:r>
            <a:r>
              <a:rPr lang="ru-RU" sz="2000" b="1" dirty="0" smtClean="0">
                <a:solidFill>
                  <a:schemeClr val="bg1"/>
                </a:solidFill>
              </a:rPr>
              <a:t>», не ронять звание человека и помнить, что человек – лучшее из творений Земли.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М.Горький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C:\Users\HP\Desktop\imag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620688"/>
            <a:ext cx="3960440" cy="5280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48680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altLang="ru-RU" sz="49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ПОВЕСТЬ «ДЕТСТВО» - </a:t>
            </a:r>
            <a:r>
              <a:rPr lang="ru-RU" altLang="ru-RU" sz="49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А</a:t>
            </a:r>
            <a:r>
              <a:rPr lang="ru-RU" altLang="ru-RU" sz="4900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ВТОБИОГРАФИЧЕСКАЯ</a:t>
            </a:r>
            <a:r>
              <a:rPr lang="ru-RU" altLang="ru-RU" sz="49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ru-RU" alt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1264" y="2924944"/>
            <a:ext cx="409720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Место для изображения из Интернета 2"/>
          <p:cNvPicPr>
            <a:picLocks noChangeAspect="1"/>
          </p:cNvPicPr>
          <p:nvPr/>
        </p:nvPicPr>
        <p:blipFill>
          <a:blip r:embed="rId3" cstate="print"/>
          <a:srcRect t="8649"/>
          <a:stretch>
            <a:fillRect/>
          </a:stretch>
        </p:blipFill>
        <p:spPr bwMode="auto">
          <a:xfrm>
            <a:off x="899592" y="2348880"/>
            <a:ext cx="3168352" cy="428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НИЖНИЙ НОВГОРОД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HP\Desktop\Горький\slide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7920880" cy="49411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ДОМ КАШИРИНЫХ </a:t>
            </a:r>
            <a:endParaRPr lang="ru-RU" sz="4400" dirty="0">
              <a:solidFill>
                <a:schemeClr val="accent4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19872" y="1412776"/>
            <a:ext cx="2530624" cy="253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340768"/>
            <a:ext cx="2665239" cy="2665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694336"/>
            <a:ext cx="2232248" cy="297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196752"/>
            <a:ext cx="2673642" cy="355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4221088"/>
            <a:ext cx="3137816" cy="235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64704"/>
            <a:ext cx="8229600" cy="93610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ГЛАВНЫЕ ГЕРОИ ПОВЕСТИ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7128792" cy="44644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600" dirty="0" smtClean="0">
                <a:solidFill>
                  <a:schemeClr val="bg1"/>
                </a:solidFill>
              </a:rPr>
              <a:t>Алёша Пешков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</a:rPr>
              <a:t>Мать Алёши, Варвара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</a:rPr>
              <a:t>Бабушка – Акулина Ивановна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</a:rPr>
              <a:t>Дед Каширин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</a:rPr>
              <a:t>Михаил и Яков – дядья Алёши</a:t>
            </a:r>
          </a:p>
          <a:p>
            <a:pPr algn="just"/>
            <a:r>
              <a:rPr lang="ru-RU" sz="3600" dirty="0" smtClean="0">
                <a:solidFill>
                  <a:schemeClr val="bg1"/>
                </a:solidFill>
              </a:rPr>
              <a:t>Цыганок Иван – приёмный сын Кашириных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ВТОРОСТЕПЕННЫЕ ГЕРОИ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Григорий – мастер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Наталья – жена дяди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Сашка – сын Якова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Евгения - нянька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Саша, сын Якова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7" y="2204864"/>
            <a:ext cx="5184576" cy="394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20072" y="2060848"/>
            <a:ext cx="3466728" cy="406531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 	Он всегда держался на виду у взрослых, со всеми был ласковый, готовый всем услужить, все хвалили его… а кто говорил, что он подхалим?</a:t>
            </a:r>
            <a:br>
              <a:rPr lang="ru-RU" sz="4000" dirty="0" smtClean="0">
                <a:solidFill>
                  <a:schemeClr val="bg1"/>
                </a:solidFill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Плешивый бородатый человек в тёмных очках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4088" y="1988840"/>
            <a:ext cx="3322712" cy="41373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	Плешивый, бородатый человек в темных очках</a:t>
            </a:r>
          </a:p>
          <a:p>
            <a:pPr algn="r">
              <a:buNone/>
            </a:pPr>
            <a:endParaRPr lang="ru-RU" sz="3600" dirty="0" smtClean="0"/>
          </a:p>
        </p:txBody>
      </p:sp>
      <p:pic>
        <p:nvPicPr>
          <p:cNvPr id="5122" name="Picture 2" descr="C:\Users\HP\Desktop\Горький\illjustracija-gorkij-detstvo-hudozhnik-pinkisevich (1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00200"/>
            <a:ext cx="4248472" cy="5051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6815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Дед, Василий Васильевич Каширин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8104" y="2636912"/>
            <a:ext cx="3178696" cy="348925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bg1"/>
                </a:solidFill>
              </a:rPr>
              <a:t>Он всегда следил за Алешей умными и зоркими глазами и Алеше всегда хотелось спрятаться от его обжигающих глаз.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HP\Desktop\роль учителя\im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8840"/>
            <a:ext cx="5194920" cy="4176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162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Максим горький «Детство»</vt:lpstr>
      <vt:lpstr>ПОВЕСТЬ «ДЕТСТВО» - АВТОБИОГРАФИЧЕСКАЯ  </vt:lpstr>
      <vt:lpstr>НИЖНИЙ НОВГОРОД</vt:lpstr>
      <vt:lpstr>ДОМ КАШИРИНЫХ </vt:lpstr>
      <vt:lpstr>ГЛАВНЫЕ ГЕРОИ ПОВЕСТИ</vt:lpstr>
      <vt:lpstr>ВТОРОСТЕПЕННЫЕ ГЕРОИ</vt:lpstr>
      <vt:lpstr>Саша, сын Якова</vt:lpstr>
      <vt:lpstr>Плешивый бородатый человек в тёмных очках</vt:lpstr>
      <vt:lpstr>Дед, Василий Васильевич Каширин</vt:lpstr>
      <vt:lpstr>Мать, Варвара Васильевна</vt:lpstr>
      <vt:lpstr>Иван Цыганок, приёмный сын Кашириных</vt:lpstr>
      <vt:lpstr>Бабушка, Акулина Ивановна</vt:lpstr>
      <vt:lpstr>Семья Кашириных</vt:lpstr>
      <vt:lpstr>Субботняя порка</vt:lpstr>
      <vt:lpstr>Дед, бабушка и Цыганок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Максим горький «Детство»</dc:title>
  <dc:creator>Ольга Рыкова</dc:creator>
  <cp:lastModifiedBy>HP</cp:lastModifiedBy>
  <cp:revision>24</cp:revision>
  <dcterms:created xsi:type="dcterms:W3CDTF">2022-02-02T13:22:37Z</dcterms:created>
  <dcterms:modified xsi:type="dcterms:W3CDTF">2022-02-12T10:15:02Z</dcterms:modified>
</cp:coreProperties>
</file>