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0" r:id="rId2"/>
  </p:sldMasterIdLst>
  <p:sldIdLst>
    <p:sldId id="256" r:id="rId3"/>
    <p:sldId id="286" r:id="rId4"/>
    <p:sldId id="287" r:id="rId5"/>
    <p:sldId id="289" r:id="rId6"/>
    <p:sldId id="291" r:id="rId7"/>
    <p:sldId id="296" r:id="rId8"/>
    <p:sldId id="295" r:id="rId9"/>
    <p:sldId id="297" r:id="rId10"/>
    <p:sldId id="292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>
      <p:cViewPr varScale="1">
        <p:scale>
          <a:sx n="74" d="100"/>
          <a:sy n="74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27:43.166"/>
    </inkml:context>
    <inkml:brush xml:id="br0">
      <inkml:brushProperty name="width" value="0.06667" units="cm"/>
      <inkml:brushProperty name="height" value="0.06667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204F71C8-BB53-41DE-BD38-7AB6AE97547F}" emma:medium="tactile" emma:mode="ink">
          <msink:context xmlns:msink="http://schemas.microsoft.com/ink/2010/main" type="writingRegion" rotatedBoundingBox="7733,2601 19110,3040 19062,4270 7685,3831"/>
        </emma:interpretation>
      </emma:emma>
    </inkml:annotationXML>
    <inkml:traceGroup>
      <inkml:annotationXML>
        <emma:emma xmlns:emma="http://www.w3.org/2003/04/emma" version="1.0">
          <emma:interpretation id="{1216D686-FA27-4D71-B7EF-C630D90FE773}" emma:medium="tactile" emma:mode="ink">
            <msink:context xmlns:msink="http://schemas.microsoft.com/ink/2010/main" type="paragraph" rotatedBoundingBox="7733,2601 19110,3040 19062,4270 7685,38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6A8566-CA24-40F1-90CA-642E995F938A}" emma:medium="tactile" emma:mode="ink">
              <msink:context xmlns:msink="http://schemas.microsoft.com/ink/2010/main" type="line" rotatedBoundingBox="7733,2601 19110,3040 19062,4270 7685,3831"/>
            </emma:interpretation>
          </emma:emma>
        </inkml:annotationXML>
        <inkml:traceGroup>
          <inkml:annotationXML>
            <emma:emma xmlns:emma="http://www.w3.org/2003/04/emma" version="1.0">
              <emma:interpretation id="{50A7CEAC-9118-4AEB-BD37-16F1A6078B1C}" emma:medium="tactile" emma:mode="ink">
                <msink:context xmlns:msink="http://schemas.microsoft.com/ink/2010/main" type="inkWord" rotatedBoundingBox="7727,2621 13829,2819 13789,4043 7687,3845"/>
              </emma:interpretation>
              <emma:one-of disjunction-type="recognition" id="oneOf0">
                <emma:interpretation id="interp0" emma:lang="ru-RU" emma:confidence="0">
                  <emma:literal>1.1!</emma:literal>
                </emma:interpretation>
                <emma:interpretation id="interp1" emma:lang="ru-RU" emma:confidence="0">
                  <emma:literal>1!</emma:literal>
                </emma:interpretation>
                <emma:interpretation id="interp2" emma:lang="ru-RU" emma:confidence="0">
                  <emma:literal>„1!</emma:literal>
                </emma:interpretation>
                <emma:interpretation id="interp3" emma:lang="ru-RU" emma:confidence="0">
                  <emma:literal>1!).</emma:literal>
                </emma:interpretation>
                <emma:interpretation id="interp4" emma:lang="ru-RU" emma:confidence="0">
                  <emma:literal>1.1!).</emma:literal>
                </emma:interpretation>
              </emma:one-of>
            </emma:emma>
          </inkml:annotationXML>
          <inkml:trace contextRef="#ctx0" brushRef="#br0">5308 38 0</inkml:trace>
          <inkml:trace contextRef="#ctx0" brushRef="#br0" timeOffset="-1468.6329">4807 38 0</inkml:trace>
          <inkml:trace contextRef="#ctx0" brushRef="#br0" timeOffset="12473.701">13133 0 0</inkml:trace>
          <inkml:trace contextRef="#ctx0" brushRef="#br0" timeOffset="-7487.238">2123-76 0</inkml:trace>
        </inkml:traceGroup>
        <inkml:traceGroup>
          <inkml:annotationXML>
            <emma:emma xmlns:emma="http://www.w3.org/2003/04/emma" version="1.0">
              <emma:interpretation id="{4C862519-62EA-4589-81C1-408CBBBC6844}" emma:medium="tactile" emma:mode="ink">
                <msink:context xmlns:msink="http://schemas.microsoft.com/ink/2010/main" type="inkWord" rotatedBoundingBox="17631,3696 19083,3751 19078,3860 17627,3804"/>
              </emma:interpretation>
              <emma:one-of disjunction-type="recognition" id="oneOf1">
                <emma:interpretation id="interp5" emma:lang="ru-RU" emma:confidence="0">
                  <emma:literal>0.</emma:literal>
                </emma:interpretation>
                <emma:interpretation id="interp6" emma:lang="ru-RU" emma:confidence="0">
                  <emma:literal>:</emma:literal>
                </emma:interpretation>
                <emma:interpretation id="interp7" emma:lang="ru-RU" emma:confidence="0">
                  <emma:literal>..</emma:literal>
                </emma:interpretation>
                <emma:interpretation id="interp8" emma:lang="ru-RU" emma:confidence="0">
                  <emma:literal>Л.</emma:literal>
                </emma:interpretation>
                <emma:interpretation id="interp9" emma:lang="ru-RU" emma:confidence="0">
                  <emma:literal>И.</emma:literal>
                </emma:interpretation>
              </emma:one-of>
            </emma:emma>
          </inkml:annotationXML>
          <inkml:trace contextRef="#ctx0" brushRef="#br0" timeOffset="14344.6725">14861-38 0</inkml:trace>
          <inkml:trace contextRef="#ctx0" brushRef="#br0" timeOffset="12473.701">13133 0 0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41.436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200 0 0,'0'67'204,"-33"-34"-204,33 0 15,0 1-15,0-1 16,-34 1-16,34 32 15,-33-32 17,33-1-17,0 1 32,-33-1-31,33 1-1,0-1 142,0 0-142,0 1 1,0-1 0,0 1-1,33-34-15,-33 33 16,0 1-1,0-1 1,0 0 78,33 1-32,-33-1-62,0 1 16,0-1 0,0 0-1,0 1 1,0-1-1,0 1 1,0-1 0,0 1-16,0-1 15,0 0 1,-33 34 0,33-33-1,-33 33-15,33-34 16,0 0-16,0 34 0,-34-67 15,34 34-15,-33-34 16,33 33 0,0 0-16,0 1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45.675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233 0 0,'0'34'703,"0"-1"-688,0 1 376,0-1-391,0 0 16,0 1-16,0-1 15,0 1 1,0-1-16,0 1 15,0-1-15,0 0 0,0 1 16,0-1-16,0 34 16,0-33-1,0-1 1,0 0-16,0 1 16,0-1-1,0 1 1,0-1-1,0 0 17,-33-33-32,33 34 31,0-1-31,0 1 16,0-1-16,0 34 15,-33-34 1,-1 1-16,34-1 15,-33 1-15,33-1 16,-34 1-16,34-1 16,0 0-1,-33-33-15,33 34 16,0-1 0,-33-33-1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48.441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237 0 0,'-33'100'234,"-1"-33"-218,34 0-1,-33-1-15,0 1 16,-1 34-16,34-68 15,0 0 1,-33-33 0,33 34 93,0-1-93,0 1-16,0-1 15,0 1 17,0-1-17,0 0 1,0 1-16,0-1 15,0 1 1,0-1 0,0 0-1,-34-33-15,34 34 16,0-1-16,0 1 16,0-1 15,0 1-16,0-1 1,0 0 0,0 1-16,0-1 15,0 1 1,0-1 0,0 1 30,0-1-14,0 0-1,0 1-31,0-1 16,0 1-1,0-1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50:13.424"/>
    </inkml:context>
    <inkml:brush xml:id="br0">
      <inkml:brushProperty name="width" value="0.05292" units="cm"/>
      <inkml:brushProperty name="height" value="0.05292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9906F8CC-CEAE-4EC0-B71D-48CF6772F182}" emma:medium="tactile" emma:mode="ink">
          <msink:context xmlns:msink="http://schemas.microsoft.com/ink/2010/main" type="writingRegion" rotatedBoundingBox="8154,12398 13468,12398 13468,12480 8154,12480"/>
        </emma:interpretation>
      </emma:emma>
    </inkml:annotationXML>
    <inkml:traceGroup>
      <inkml:annotationXML>
        <emma:emma xmlns:emma="http://www.w3.org/2003/04/emma" version="1.0">
          <emma:interpretation id="{AB258A4F-024C-4CAC-BD11-3A2CFC4780A6}" emma:medium="tactile" emma:mode="ink">
            <msink:context xmlns:msink="http://schemas.microsoft.com/ink/2010/main" type="paragraph" rotatedBoundingBox="8154,12398 13468,12398 13468,12480 8154,124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E174D7-A420-4ACE-B5C2-E23A62042A05}" emma:medium="tactile" emma:mode="ink">
              <msink:context xmlns:msink="http://schemas.microsoft.com/ink/2010/main" type="line" rotatedBoundingBox="8154,12398 13468,12398 13468,12480 8154,12480"/>
            </emma:interpretation>
          </emma:emma>
        </inkml:annotationXML>
        <inkml:traceGroup>
          <inkml:annotationXML>
            <emma:emma xmlns:emma="http://www.w3.org/2003/04/emma" version="1.0">
              <emma:interpretation id="{B04EC0F0-3066-49A8-AD34-9E8B50FCAD9C}" emma:medium="tactile" emma:mode="ink">
                <msink:context xmlns:msink="http://schemas.microsoft.com/ink/2010/main" type="inkWord" rotatedBoundingBox="8154,12398 9224,12398 9224,12432 8154,12432"/>
              </emma:interpretation>
              <emma:one-of disjunction-type="recognition" id="oneOf0">
                <emma:interpretation id="interp0" emma:lang="ru-RU" emma:confidence="0">
                  <emma:literal>-</emma:literal>
                </emma:interpretation>
                <emma:interpretation id="interp1" emma:lang="ru-RU" emma:confidence="0">
                  <emma:literal>.</emma:literal>
                </emma:interpretation>
                <emma:interpretation id="interp2" emma:lang="ru-RU" emma:confidence="0">
                  <emma:literal>г</emma:literal>
                </emma:interpretation>
                <emma:interpretation id="interp3" emma:lang="ru-RU" emma:confidence="0">
                  <emma:literal>с</emma:literal>
                </emma:interpretation>
                <emma:interpretation id="interp4" emma:lang="ru-RU" emma:confidence="0">
                  <emma:literal>€</emma:literal>
                </emma:interpretation>
              </emma:one-of>
            </emma:emma>
          </inkml:annotationXML>
          <inkml:trace contextRef="#ctx0" brushRef="#br0">0 0 0,'33'0'234,"1"0"-218,-1 0 0,34 0-1,0 0 1,0 0-16,0 34 16,-34-34 15,1 0-16,-1 0 267,34 0-267,0 0-15,33 0 16,0 0-16,0 0 16,-33 0-16,-33 0 15,-1 0 1001,1 0-1001</inkml:trace>
        </inkml:traceGroup>
        <inkml:traceGroup>
          <inkml:annotationXML>
            <emma:emma xmlns:emma="http://www.w3.org/2003/04/emma" version="1.0">
              <emma:interpretation id="{ED4A003A-3994-4F50-BB7A-6E2CB8CFEBCA}" emma:medium="tactile" emma:mode="ink">
                <msink:context xmlns:msink="http://schemas.microsoft.com/ink/2010/main" type="inkWord" rotatedBoundingBox="12900,12465 13468,12465 13468,12480 12900,12480"/>
              </emma:interpretation>
              <emma:one-of disjunction-type="recognition" id="oneOf1">
                <emma:interpretation id="interp5" emma:lang="ru-RU" emma:confidence="0">
                  <emma:literal>-</emma:literal>
                </emma:interpretation>
                <emma:interpretation id="interp6" emma:lang="ru-RU" emma:confidence="0">
                  <emma:literal>.</emma:literal>
                </emma:interpretation>
                <emma:interpretation id="interp7" emma:lang="ru-RU" emma:confidence="0">
                  <emma:literal>г</emma:literal>
                </emma:interpretation>
                <emma:interpretation id="interp8" emma:lang="ru-RU" emma:confidence="0">
                  <emma:literal>=</emma:literal>
                </emma:interpretation>
                <emma:interpretation id="interp9" emma:lang="ru-RU" emma:confidence="0">
                  <emma:literal>с</emma:literal>
                </emma:interpretation>
              </emma:one-of>
            </emma:emma>
          </inkml:annotationXML>
          <inkml:trace contextRef="#ctx0" brushRef="#br0" timeOffset="2841.8124">4746 67 0,'67'0'328,"-34"0"-312,1 0-16,-1 0 15,0 0 1,1 0 156,-1 0-172,1 0 109,-1 0 0,0 0-93,1 0 0,-1 0 15,1 0 16,-1 0 31,1 0-62,-1 0-16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3:54.92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F6D52BC7-7E27-4934-82AD-B4FE32723F3F}" emma:medium="tactile" emma:mode="ink">
          <msink:context xmlns:msink="http://schemas.microsoft.com/ink/2010/main" type="writingRegion" rotatedBoundingBox="3709,9568 20201,9676 20200,9851 3708,9743"/>
        </emma:interpretation>
      </emma:emma>
    </inkml:annotationXML>
    <inkml:traceGroup>
      <inkml:annotationXML>
        <emma:emma xmlns:emma="http://www.w3.org/2003/04/emma" version="1.0">
          <emma:interpretation id="{08EDB158-8ABF-4D61-A45B-830EEA70CEF9}" emma:medium="tactile" emma:mode="ink">
            <msink:context xmlns:msink="http://schemas.microsoft.com/ink/2010/main" type="paragraph" rotatedBoundingBox="3709,9568 20201,9676 20200,9851 3708,974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059D7C2-B6F8-4F5B-B70A-8BD97E05FB68}" emma:medium="tactile" emma:mode="ink">
              <msink:context xmlns:msink="http://schemas.microsoft.com/ink/2010/main" type="line" rotatedBoundingBox="3709,9568 20201,9676 20200,9851 3708,9743"/>
            </emma:interpretation>
          </emma:emma>
        </inkml:annotationXML>
        <inkml:traceGroup>
          <inkml:annotationXML>
            <emma:emma xmlns:emma="http://www.w3.org/2003/04/emma" version="1.0">
              <emma:interpretation id="{A477B483-CEEE-41F6-A658-68ADDE8C127E}" emma:medium="tactile" emma:mode="ink">
                <msink:context xmlns:msink="http://schemas.microsoft.com/ink/2010/main" type="inkWord" rotatedBoundingBox="9992,9624 10006,9625 10006,9640 9991,9639"/>
              </emma:interpretation>
              <emma:one-of disjunction-type="recognition" id="oneOf0">
                <emma:interpretation id="interp0" emma:lang="ru-RU" emma:confidence="0">
                  <emma:literal>1:</emma:literal>
                </emma:interpretation>
                <emma:interpretation id="interp1" emma:lang="ru-RU" emma:confidence="0">
                  <emma:literal>:</emma:literal>
                </emma:interpretation>
                <emma:interpretation id="interp2" emma:lang="ru-RU" emma:confidence="0">
                  <emma:literal>и:</emma:literal>
                </emma:interpretation>
                <emma:interpretation id="interp3" emma:lang="ru-RU" emma:confidence="0">
                  <emma:literal>е:</emma:literal>
                </emma:interpretation>
                <emma:interpretation id="interp4" emma:lang="ru-RU" emma:confidence="0">
                  <emma:literal>г:</emma:literal>
                </emma:interpretation>
              </emma:one-of>
            </emma:emma>
          </inkml:annotationXML>
          <inkml:trace contextRef="#ctx0" brushRef="#br0">6283-67 0</inkml:trace>
          <inkml:trace contextRef="#ctx0" brushRef="#br0" timeOffset="-10577.5462">0 0 0</inkml:trace>
          <inkml:trace contextRef="#ctx0" brushRef="#br0" timeOffset="-7411.2962">1437 33 0</inkml:trace>
          <inkml:trace contextRef="#ctx0" brushRef="#br0" timeOffset="-5855.8747">2741-67 0</inkml:trace>
          <inkml:trace contextRef="#ctx0" brushRef="#br0" timeOffset="-3267.2997">4311 0 0</inkml:trace>
          <inkml:trace contextRef="#ctx0" brushRef="#br0" timeOffset="-1499.0777">5715 0 0</inkml:trace>
          <inkml:trace contextRef="#ctx0" brushRef="#br0" timeOffset="2800.7087">7988 33 0</inkml:trace>
        </inkml:traceGroup>
        <inkml:traceGroup>
          <inkml:annotationXML>
            <emma:emma xmlns:emma="http://www.w3.org/2003/04/emma" version="1.0">
              <emma:interpretation id="{F31D4259-CD15-41AA-A039-4E6BCBA38124}" emma:medium="tactile" emma:mode="ink">
                <msink:context xmlns:msink="http://schemas.microsoft.com/ink/2010/main" type="inkWord" rotatedBoundingBox="16977,9758 16992,9759 16991,9774 16976,9773"/>
              </emma:interpretation>
              <emma:one-of disjunction-type="recognition" id="oneOf1">
                <emma:interpretation id="interp5" emma:lang="ru-RU" emma:confidence="0">
                  <emma:literal>.</emma:literal>
                </emma:interpretation>
                <emma:interpretation id="interp6" emma:lang="ru-RU" emma:confidence="0">
                  <emma:literal>-</emma:literal>
                </emma:interpretation>
                <emma:interpretation id="interp7" emma:lang="ru-RU" emma:confidence="0">
                  <emma:literal>с</emma:literal>
                </emma:interpretation>
                <emma:interpretation id="interp8" emma:lang="ru-RU" emma:confidence="0">
                  <emma:literal>:</emma:literal>
                </emma:interpretation>
                <emma:interpretation id="interp9" emma:lang="ru-RU" emma:confidence="0">
                  <emma:literal>и:</emma:literal>
                </emma:interpretation>
              </emma:one-of>
            </emma:emma>
          </inkml:annotationXML>
          <inkml:trace contextRef="#ctx0" brushRef="#br0" timeOffset="12454.5816">13268 67 0</inkml:trace>
          <inkml:trace contextRef="#ctx0" brushRef="#br0" timeOffset="5020.6023">8623-67 0</inkml:trace>
          <inkml:trace contextRef="#ctx0" brushRef="#br0" timeOffset="6852.8588">9659 67 0</inkml:trace>
          <inkml:trace contextRef="#ctx0" brushRef="#br0" timeOffset="8631.7785">11196 0 0</inkml:trace>
          <inkml:trace contextRef="#ctx0" brushRef="#br0" timeOffset="14232.5252">13736 33 0</inkml:trace>
          <inkml:trace contextRef="#ctx0" brushRef="#br0" timeOffset="15498.2514">14772 133 0</inkml:trace>
          <inkml:trace contextRef="#ctx0" brushRef="#br0" timeOffset="17581.2965">16477 67 0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05.664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10 1404 0,'0'-33'438,"0"-1"-423,0 1 1,0-1-16,0 1 15,0 0 17,0-1 202,0 1-218,0-1-1,0 1 17,0-1-17,0 1 1,0 0 46,0-1-46,0 1 0,0-1-1,0 1 1,0-1-1,0 1 1,0 0 15,0-1 126,34 1-142,-34-1 1,0 1-16,33 0 15,-33-1 1,0 1 0,33-1-1,-33 1-15,0-1 16,0 1 0,0 0-1,0-1 1,0 1-1,0-1 1,0 1 0,0-1 31,0 1 46,0 0-77,0-1 0,0 1-1,0-1 235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21.016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76 0 0,'0'33'593,"0"1"-577,0-1-16,0 0 16,0 1-1,0-1 1,0 1 109,-34-1-125,34 1 16,-33-34-1,33 33-15,0 0 16,0 1 15,0-1 219,0 1-234,0-1-1,0 1-15,0-1 16,0 0 15,0 1 32,0-1-63,0 1 15,0-1 17,0 0-17,0 1 1,0-1-1,0 1 1,0-1 0,0 1-1,0-1 1,0 0 15,0 1 32,0-1-48,33 1 1,-33-1 0,0 1-1,0-1 1,0 0 15,0 1-15,0-1-1,0 1 17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24.124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167 0 0,'0'67'234,"0"0"-218,0 0-16,0-1 15,0-32-15,0 33 16,0 0-16,-33-34 16,33 0-1,0 1 48,0-1 31,0 1-79,0-1-15,0 1 16,0-1-1,0 0 1,0 1 0,0-1-1,0 1-15,0-1 32,0 0 77,0 1-93,0-1-16,0 1 15,0-1 1,0 1-1,0-1 1,0 0 0,-34 1-1,34-1-15,0 1 16,-33-1 0,33 1-16,0-1 15,0 0 16,0 1-15,-33-1 0,33 1-1,0-1 63,0 0-62,-34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28.360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206 0 0,'0'33'250,"0"34"-234,0-34 0,-33-33-16,33 34 15,0-1 95,0 1-63,0-1-47,0 1 93,0-1-61,0 34-1,0-34-16,0 1 1,-34-1-16,34 1 109,0-1-62,0 34-31,-33-34 0,33 1-1,-34-34 1,34 33-16,0 0 15,0 1 1,-33-34-16,33 33 16,0 1-1,0-1 32,0 1-31,0-1-1,-34 0 1,34 1-16,0-1 16,0 1-1,0-1 1,0 1 0,0-1-1,0 0 1,0 1-1,0-1-15,0 1 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31.019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36 0 0,'0'67'281,"0"-33"-265,0-1-16,0 0 15,0 1 1,0-1 109,0 1-94,33-34-31,-33 33 16,0 1 0,0-1-1,0 0 1,0 1 46,0-1-62,0 1 16,0-1 0,0 1 30,0-1-14,0 0-17,0 1 1,0-1 0,0 1-16,0-1 15,0 0 16,0 1-15,0-1-16,0 1 16,0-1-1,0 1 1,0-1 0,0 0-1,0 1 1,0-1-1,0 1-15,0-1 16,0 1 0,-33-34-1,33 33-15,0 0 16,0 1 0,0-1 155,0 1-171,0-1 0,-34-33 16,34 33 0,0 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34.304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134 0 0,'0'34'344,"0"32"-328,0-32-16,0-1 15,0 1-15,0-1 16,0 0-1,0 1 17,0-1 46,0 1-63,0-1 1,0 1 0,0-1-16,0 0 15,0 34 63,-34-67-78,34 34 16,0-1 0,0 1 15,0-1-31,0 0 16,-33-33-1,33 34-15,0-1 31,-34-33-31,34 34 16,0-1 0,0 0-1,-33 1 1,33-1 0,0 1-1,0-1 16,0 1-15,0-1 0,0 0-16,0 1 15,0-1 126,0 1-125,0-1-16,0 1 31,0-1-16,0 0 1,0 1 0,0-1-1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53.35938" units="1/cm"/>
          <inkml:channelProperty channel="Y" name="resolution" value="53.33333" units="1/cm"/>
          <inkml:channelProperty channel="T" name="resolution" value="1" units="1/dev"/>
        </inkml:channelProperties>
      </inkml:inkSource>
      <inkml:timestamp xml:id="ts0" timeString="2024-01-30T06:45:39.095"/>
    </inkml:context>
    <inkml:brush xml:id="br0">
      <inkml:brushProperty name="width" value="0.05292" units="cm"/>
      <inkml:brushProperty name="height" value="0.05292" units="cm"/>
      <inkml:brushProperty name="color" value="#C4BD97"/>
      <inkml:brushProperty name="fitToCurve" value="1"/>
    </inkml:brush>
  </inkml:definitions>
  <inkml:trace contextRef="#ctx0" brushRef="#br0">47 0 0,'0'34'188,"33"33"-188,-33 33 15,0-67-15,0 1 16,0-1-16,0 34 16,0-34-1,0 1 1,0-1-1,0 1 1,0-1 31,0 34 62,0 0-93,0-34 0,0 1 15,0-1-31,0 0 125,0 1-110,0-1-15,0 1 16,0-1 0,0 0-1,-33-33 1,33 34-16,0-1 16,-34 1-16,34-1 15,0 1 1,0-1 78,0 0-94,0 1 15,0-1 1,0 1 656,0-1-657,0 1 1,0-1-16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62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83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83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18D1EE-88FA-846B-27A6-EE52BBA9C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6CD141D-A1DF-BF38-D80B-396A70757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9D31FC-D12B-E4F8-790A-3ECECCE40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CBCD442-4C00-B96E-0583-DEC4E8F4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EA1937-3C4E-BB32-DA98-FCB37A2F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5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A69E41-4CA3-C27A-F87A-5A5EF22B9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492202-13BB-2C1B-5522-A1639BB35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B15B1C-12C2-12E7-1AC9-6F6045F2E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A8ADC9B-0A1B-41FC-E44E-EB9308E6B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9708CCA-4250-F0D6-6DA7-98D257DA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23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07BB9A-ACA8-EC60-6101-FEB0980C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0C519C0-BCA7-7A2C-2796-B7ED4CE7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EEB404-15A1-EE30-BAA2-882225164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47E04D-BFEB-14D6-288D-D5C029A3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E0296AB-B84D-78B2-2493-3EE7B52A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01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A3B801-7988-F882-AB18-B702DF6FF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46DBE-9AD7-25D1-CC7C-2922E0D9C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D8A29C3-69BA-CE18-B481-FA0F6E446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7DD292D-923C-375D-A725-46E0BD40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3C7AB6B-387E-F145-F4C9-7184DD0D7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6801080-D21C-F196-798F-2B0F7C55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65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D45E72-A5F9-9851-980F-A6590B3CC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92CD5D3-D73A-2384-5975-774F31BC2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1F72985-B8C9-D327-1562-54613DFAC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66B3DB8-D1C6-28A9-558E-BE3D34DDB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9F86121-BB36-D348-74CE-33AA58EAC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E010661-0E66-2C78-EF65-F543EF8E2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BB6B1AF-41DB-37B1-C111-2A320418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B4CB2ED-4BA0-8D8C-695B-72DEE7152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46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FC6F83-0B85-05DF-C9AD-E5ED9E3C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45E9F77-BD84-61D6-3EFD-BF8C5780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7CB8C5C-CED2-E69E-08AA-A7898317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F60123C-DA47-3F44-1F4C-91002BBA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505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2ED2E25-2608-2652-BFC6-7AAB7706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81A5459-996B-96EC-7731-B5AEFCA3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583B670-40F5-6A98-21A9-2DB8326A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18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2E60CF-461A-B313-6C14-1D2D89A5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EFC892-9E6F-AF7A-B18C-BB8CB970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C8DE27-1A4A-58BE-EB45-8CDDBE4B6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E41ACDF-455D-43AB-B80E-FE83B787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A16B2D6-EAC0-3F04-ED3A-7E0BA07D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2408ADF-23AC-7E64-1EE2-86430768F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260352-C90C-CB96-64DD-37F8DEB13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C59660A-F629-42CB-6C9B-199C48D5C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4AED2B6-496A-8DE7-5C8B-9C622BE6B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E1EF6E7-2D31-61C0-C904-4023677E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A870469-6C19-CF11-1760-E20E43E1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904803F-8178-67D4-1796-3C0232D3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98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690744-B47A-0806-E9D7-BEB59B99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4980A29-236D-73B8-430D-E41A0E38E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CBC506-7D14-A588-BB12-F8B25F83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FE12159-F3D1-E975-489E-4B7E648B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3C72A1-E42F-477E-E8CC-5ABDFD8A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44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8FD4E23-A55B-1786-C83F-DC9C03F5F2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41DD969-7F7D-A0DE-902C-69B7A5149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2B27450-CD68-97E1-3884-C59C0F918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4F72E7-E242-8B78-FA12-6AB0CAA88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AFC3464-3FE9-4222-2F73-A181965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5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24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5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467673-A26B-6DE8-8ECB-886B6F3B0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1718D5-03BD-185E-4CA8-274724D83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6FE38D-D52D-9FC2-A9B1-302CEDD9D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B79D7D-D857-90DF-FECC-D3EA21951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15512E-EFE0-3D79-70CB-CD8D41926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5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customXml" Target="../ink/ink2.xml"/><Relationship Id="rId26" Type="http://schemas.openxmlformats.org/officeDocument/2006/relationships/image" Target="../media/image18.emf"/><Relationship Id="rId39" Type="http://schemas.openxmlformats.org/officeDocument/2006/relationships/customXml" Target="../ink/ink10.xml"/><Relationship Id="rId3" Type="http://schemas.openxmlformats.org/officeDocument/2006/relationships/image" Target="../media/image5.jpeg"/><Relationship Id="rId34" Type="http://schemas.openxmlformats.org/officeDocument/2006/relationships/image" Target="../media/image22.emf"/><Relationship Id="rId42" Type="http://schemas.openxmlformats.org/officeDocument/2006/relationships/image" Target="../media/image26.emf"/><Relationship Id="rId17" Type="http://schemas.openxmlformats.org/officeDocument/2006/relationships/image" Target="../media/image14.emf"/><Relationship Id="rId25" Type="http://schemas.openxmlformats.org/officeDocument/2006/relationships/customXml" Target="../ink/ink3.xml"/><Relationship Id="rId33" Type="http://schemas.openxmlformats.org/officeDocument/2006/relationships/customXml" Target="../ink/ink7.xml"/><Relationship Id="rId38" Type="http://schemas.openxmlformats.org/officeDocument/2006/relationships/image" Target="../media/image24.emf"/><Relationship Id="rId2" Type="http://schemas.openxmlformats.org/officeDocument/2006/relationships/image" Target="../media/image1.jpeg"/><Relationship Id="rId29" Type="http://schemas.openxmlformats.org/officeDocument/2006/relationships/customXml" Target="../ink/ink5.xml"/><Relationship Id="rId41" Type="http://schemas.openxmlformats.org/officeDocument/2006/relationships/customXml" Target="../ink/ink11.xml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17.emf"/><Relationship Id="rId32" Type="http://schemas.openxmlformats.org/officeDocument/2006/relationships/image" Target="../media/image21.emf"/><Relationship Id="rId37" Type="http://schemas.openxmlformats.org/officeDocument/2006/relationships/customXml" Target="../ink/ink9.xml"/><Relationship Id="rId40" Type="http://schemas.openxmlformats.org/officeDocument/2006/relationships/image" Target="../media/image25.emf"/><Relationship Id="rId28" Type="http://schemas.openxmlformats.org/officeDocument/2006/relationships/image" Target="../media/image19.emf"/><Relationship Id="rId36" Type="http://schemas.openxmlformats.org/officeDocument/2006/relationships/image" Target="../media/image23.emf"/><Relationship Id="rId31" Type="http://schemas.openxmlformats.org/officeDocument/2006/relationships/customXml" Target="../ink/ink6.xml"/><Relationship Id="rId44" Type="http://schemas.openxmlformats.org/officeDocument/2006/relationships/image" Target="../media/image27.emf"/><Relationship Id="rId4" Type="http://schemas.openxmlformats.org/officeDocument/2006/relationships/customXml" Target="../ink/ink1.xml"/><Relationship Id="rId27" Type="http://schemas.openxmlformats.org/officeDocument/2006/relationships/customXml" Target="../ink/ink4.xml"/><Relationship Id="rId30" Type="http://schemas.openxmlformats.org/officeDocument/2006/relationships/image" Target="../media/image20.emf"/><Relationship Id="rId35" Type="http://schemas.openxmlformats.org/officeDocument/2006/relationships/customXml" Target="../ink/ink8.xml"/><Relationship Id="rId43" Type="http://schemas.openxmlformats.org/officeDocument/2006/relationships/customXml" Target="../ink/ink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4" Type="http://schemas.openxmlformats.org/officeDocument/2006/relationships/customXml" Target="../ink/ink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7" y="62068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Русский язык</a:t>
            </a: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января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331640" y="2492896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Упражнение в написании слов с изученными буквами 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Щ, Ъ, Ы, Ь, Э, Ю, Я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="" xmlns:a16="http://schemas.microsoft.com/office/drawing/2014/main" id="{F027402F-FB7F-D5CB-2766-02D556EDA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196752"/>
            <a:ext cx="7632849" cy="53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41CC4C-228D-4BBA-1AEF-15ADBEDE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675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40710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Imag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820213"/>
            <a:ext cx="3991132" cy="5217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076056" y="1988840"/>
            <a:ext cx="3339853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стр.25 - 26</a:t>
            </a:r>
            <a:endParaRPr lang="ru-RU" sz="49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030100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_x000025" descr="image2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30" b="25674"/>
          <a:stretch/>
        </p:blipFill>
        <p:spPr bwMode="auto">
          <a:xfrm>
            <a:off x="971600" y="692696"/>
            <a:ext cx="3240360" cy="414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_x000026" descr="image2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05" b="26412"/>
          <a:stretch/>
        </p:blipFill>
        <p:spPr bwMode="auto">
          <a:xfrm>
            <a:off x="4895528" y="1628800"/>
            <a:ext cx="3240360" cy="413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8649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07975" y="1874942"/>
            <a:ext cx="9008169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Продолжаем учить алфавит. 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изученные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букв 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а б в г д е ё ж з и й к л м н о </a:t>
            </a:r>
            <a:r>
              <a:rPr lang="ru-RU" b="1" dirty="0">
                <a:solidFill>
                  <a:schemeClr val="bg1"/>
                </a:solidFill>
              </a:rPr>
              <a:t>п р с т </a:t>
            </a:r>
            <a:r>
              <a:rPr lang="ru-RU" b="1" dirty="0" smtClean="0">
                <a:solidFill>
                  <a:schemeClr val="bg1"/>
                </a:solidFill>
              </a:rPr>
              <a:t>у ф </a:t>
            </a:r>
            <a:r>
              <a:rPr lang="ru-RU" b="1" dirty="0">
                <a:solidFill>
                  <a:schemeClr val="bg1"/>
                </a:solidFill>
              </a:rPr>
              <a:t>х ц ч ш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)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Выучите 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ещё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букв </a:t>
            </a:r>
            <a:r>
              <a:rPr lang="ru-RU" dirty="0" smtClean="0">
                <a:solidFill>
                  <a:schemeClr val="bg1"/>
                </a:solidFill>
              </a:rPr>
              <a:t>( щ ъ ы ь э ю я),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пропишите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Обведите  и пропишите 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26 эти буквы  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_x000025" descr="image2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61" b="85808"/>
          <a:stretch/>
        </p:blipFill>
        <p:spPr bwMode="auto">
          <a:xfrm>
            <a:off x="683568" y="610437"/>
            <a:ext cx="3599469" cy="109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000026" descr="image2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t="-1" r="24105" b="85891"/>
          <a:stretch/>
        </p:blipFill>
        <p:spPr bwMode="auto">
          <a:xfrm>
            <a:off x="4554708" y="610436"/>
            <a:ext cx="3667612" cy="109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1785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60375" y="2262705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прочитай задание на стр. 25.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Вспомни! Гласные буквы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ю, я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обозначают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звука, когда стоят в начале слова и после гласной буквы .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5058" y="4781024"/>
            <a:ext cx="6120680" cy="159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Начинаем писать с абзаца и с заглавной буквы, не забываем ставить запятые между словами.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2" name="_x000025" descr="image2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1" r="39261" b="66456"/>
          <a:stretch/>
        </p:blipFill>
        <p:spPr bwMode="auto">
          <a:xfrm>
            <a:off x="2771800" y="497679"/>
            <a:ext cx="3888432" cy="182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9038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57200" y="1252326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Вспомни! Чтобы определить слоги, нужно найти гласные буквы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(обозначим их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точкой</a:t>
            </a:r>
            <a:r>
              <a:rPr lang="ru-RU" sz="24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в слове гласных – столько и слогов </a:t>
            </a:r>
            <a:r>
              <a:rPr lang="ru-RU" sz="2400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(разделим слова простым карандашом на слоги)</a:t>
            </a:r>
            <a:endParaRPr lang="ru-RU" sz="2400" i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39552" y="3853585"/>
            <a:ext cx="7920880" cy="2123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Для переноса слова делят на 2 части по слогам. </a:t>
            </a:r>
            <a:r>
              <a:rPr lang="ru-RU" sz="2800" i="1" dirty="0">
                <a:solidFill>
                  <a:schemeClr val="bg1"/>
                </a:solidFill>
                <a:latin typeface="Times New Roman"/>
              </a:rPr>
              <a:t>В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одном слове 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м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ожет </a:t>
            </a:r>
            <a:r>
              <a:rPr lang="ru-RU" sz="2800" i="1" dirty="0">
                <a:solidFill>
                  <a:schemeClr val="bg1"/>
                </a:solidFill>
                <a:latin typeface="Times New Roman"/>
              </a:rPr>
              <a:t>быть несколько </a:t>
            </a: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вариантов переноса.  </a:t>
            </a:r>
            <a:r>
              <a:rPr lang="ru-RU" sz="2800" i="1" dirty="0" smtClean="0">
                <a:solidFill>
                  <a:srgbClr val="FFC000"/>
                </a:solidFill>
                <a:latin typeface="Times New Roman"/>
              </a:rPr>
              <a:t>Запомни! Одну букву </a:t>
            </a:r>
            <a:r>
              <a:rPr lang="ru-RU" sz="2800" i="1" u="sng" dirty="0" smtClean="0">
                <a:solidFill>
                  <a:srgbClr val="FFC000"/>
                </a:solidFill>
                <a:latin typeface="Times New Roman"/>
              </a:rPr>
              <a:t>нельзя</a:t>
            </a:r>
            <a:r>
              <a:rPr lang="ru-RU" sz="2800" i="1" dirty="0" smtClean="0">
                <a:solidFill>
                  <a:srgbClr val="FFC000"/>
                </a:solidFill>
                <a:latin typeface="Times New Roman"/>
              </a:rPr>
              <a:t> оставлять и переносить.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i="1" dirty="0" smtClean="0">
                <a:solidFill>
                  <a:schemeClr val="bg1"/>
                </a:solidFill>
                <a:latin typeface="Times New Roman"/>
              </a:rPr>
              <a:t>Запиши и продолжи самостоятельно: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Эс-</a:t>
            </a:r>
            <a:r>
              <a:rPr kumimoji="0" lang="ru-RU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кимос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, </a:t>
            </a:r>
            <a:r>
              <a:rPr kumimoji="0" lang="ru-RU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эски-мос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, </a:t>
            </a:r>
            <a:r>
              <a:rPr kumimoji="0" lang="ru-RU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эфи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/>
              </a:rPr>
              <a:t>-оп, …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/>
            </a:endParaRPr>
          </a:p>
        </p:txBody>
      </p:sp>
      <p:pic>
        <p:nvPicPr>
          <p:cNvPr id="10" name="_x000025" descr="image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22" r="37588" b="56098"/>
          <a:stretch/>
        </p:blipFill>
        <p:spPr bwMode="auto">
          <a:xfrm>
            <a:off x="1148070" y="2821579"/>
            <a:ext cx="684785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Рукописный ввод 2"/>
              <p14:cNvContentPartPr/>
              <p14:nvPr/>
            </p14:nvContentPartPr>
            <p14:xfrm>
              <a:off x="2279047" y="1337205"/>
              <a:ext cx="4586040" cy="4140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267167" y="1325325"/>
                <a:ext cx="4609800" cy="65160"/>
              </a:xfrm>
              <a:prstGeom prst="rect">
                <a:avLst/>
              </a:prstGeom>
            </p:spPr>
          </p:pic>
        </mc:Fallback>
      </mc:AlternateContent>
      <p:pic>
        <p:nvPicPr>
          <p:cNvPr id="74" name="_x000025" descr="image2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44" r="37588" b="56135"/>
          <a:stretch/>
        </p:blipFill>
        <p:spPr bwMode="auto">
          <a:xfrm>
            <a:off x="2548496" y="435030"/>
            <a:ext cx="4316591" cy="9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1273" name="Рукописный ввод 11272"/>
              <p14:cNvContentPartPr/>
              <p14:nvPr/>
            </p14:nvContentPartPr>
            <p14:xfrm>
              <a:off x="1335486" y="3465152"/>
              <a:ext cx="5932080" cy="72360"/>
            </p14:xfrm>
          </p:contentPart>
        </mc:Choice>
        <mc:Fallback xmlns="">
          <p:pic>
            <p:nvPicPr>
              <p:cNvPr id="11273" name="Рукописный ввод 1127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316406" y="3446072"/>
                <a:ext cx="597024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1292" name="Рукописный ввод 11291"/>
              <p14:cNvContentPartPr/>
              <p14:nvPr/>
            </p14:nvContentPartPr>
            <p14:xfrm>
              <a:off x="6734046" y="3079952"/>
              <a:ext cx="39960" cy="505800"/>
            </p14:xfrm>
          </p:contentPart>
        </mc:Choice>
        <mc:Fallback xmlns="">
          <p:pic>
            <p:nvPicPr>
              <p:cNvPr id="11292" name="Рукописный ввод 11291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724686" y="3070592"/>
                <a:ext cx="5868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1294" name="Рукописный ввод 11293"/>
              <p14:cNvContentPartPr/>
              <p14:nvPr/>
            </p14:nvContentPartPr>
            <p14:xfrm>
              <a:off x="6217086" y="3092192"/>
              <a:ext cx="27720" cy="481680"/>
            </p14:xfrm>
          </p:contentPart>
        </mc:Choice>
        <mc:Fallback xmlns="">
          <p:pic>
            <p:nvPicPr>
              <p:cNvPr id="11294" name="Рукописный ввод 1129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207726" y="3082832"/>
                <a:ext cx="46440" cy="50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1295" name="Рукописный ввод 11294"/>
              <p14:cNvContentPartPr/>
              <p14:nvPr/>
            </p14:nvContentPartPr>
            <p14:xfrm>
              <a:off x="6340566" y="3043952"/>
              <a:ext cx="60840" cy="565920"/>
            </p14:xfrm>
          </p:contentPart>
        </mc:Choice>
        <mc:Fallback xmlns="">
          <p:pic>
            <p:nvPicPr>
              <p:cNvPr id="11295" name="Рукописный ввод 1129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331206" y="3034592"/>
                <a:ext cx="79560" cy="58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1296" name="Рукописный ввод 11295"/>
              <p14:cNvContentPartPr/>
              <p14:nvPr/>
            </p14:nvContentPartPr>
            <p14:xfrm>
              <a:off x="4317366" y="3092192"/>
              <a:ext cx="74520" cy="481680"/>
            </p14:xfrm>
          </p:contentPart>
        </mc:Choice>
        <mc:Fallback xmlns="">
          <p:pic>
            <p:nvPicPr>
              <p:cNvPr id="11296" name="Рукописный ввод 1129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308006" y="3082832"/>
                <a:ext cx="93240" cy="50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1297" name="Рукописный ввод 11296"/>
              <p14:cNvContentPartPr/>
              <p14:nvPr/>
            </p14:nvContentPartPr>
            <p14:xfrm>
              <a:off x="4547046" y="3079952"/>
              <a:ext cx="26280" cy="529920"/>
            </p14:xfrm>
          </p:contentPart>
        </mc:Choice>
        <mc:Fallback xmlns="">
          <p:pic>
            <p:nvPicPr>
              <p:cNvPr id="11297" name="Рукописный ввод 1129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537686" y="3070592"/>
                <a:ext cx="45000" cy="54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1298" name="Рукописный ввод 11297"/>
              <p14:cNvContentPartPr/>
              <p14:nvPr/>
            </p14:nvContentPartPr>
            <p14:xfrm>
              <a:off x="4848726" y="3043952"/>
              <a:ext cx="48600" cy="517680"/>
            </p14:xfrm>
          </p:contentPart>
        </mc:Choice>
        <mc:Fallback xmlns="">
          <p:pic>
            <p:nvPicPr>
              <p:cNvPr id="11298" name="Рукописный ввод 1129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39366" y="3034592"/>
                <a:ext cx="67320" cy="53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11299" name="Рукописный ввод 11298"/>
              <p14:cNvContentPartPr/>
              <p14:nvPr/>
            </p14:nvContentPartPr>
            <p14:xfrm>
              <a:off x="3027126" y="3019832"/>
              <a:ext cx="29160" cy="505800"/>
            </p14:xfrm>
          </p:contentPart>
        </mc:Choice>
        <mc:Fallback xmlns="">
          <p:pic>
            <p:nvPicPr>
              <p:cNvPr id="11299" name="Рукописный ввод 1129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017766" y="3010472"/>
                <a:ext cx="4788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11300" name="Рукописный ввод 11299"/>
              <p14:cNvContentPartPr/>
              <p14:nvPr/>
            </p14:nvContentPartPr>
            <p14:xfrm>
              <a:off x="3441126" y="3032072"/>
              <a:ext cx="72360" cy="577800"/>
            </p14:xfrm>
          </p:contentPart>
        </mc:Choice>
        <mc:Fallback xmlns="">
          <p:pic>
            <p:nvPicPr>
              <p:cNvPr id="11300" name="Рукописный ввод 1129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3431766" y="3022712"/>
                <a:ext cx="91080" cy="59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11301" name="Рукописный ввод 11300"/>
              <p14:cNvContentPartPr/>
              <p14:nvPr/>
            </p14:nvContentPartPr>
            <p14:xfrm>
              <a:off x="1949286" y="3079952"/>
              <a:ext cx="84240" cy="481680"/>
            </p14:xfrm>
          </p:contentPart>
        </mc:Choice>
        <mc:Fallback xmlns="">
          <p:pic>
            <p:nvPicPr>
              <p:cNvPr id="11301" name="Рукописный ввод 1130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939926" y="3070592"/>
                <a:ext cx="102960" cy="50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1302" name="Рукописный ввод 11301"/>
              <p14:cNvContentPartPr/>
              <p14:nvPr/>
            </p14:nvContentPartPr>
            <p14:xfrm>
              <a:off x="1514766" y="3032072"/>
              <a:ext cx="85680" cy="553680"/>
            </p14:xfrm>
          </p:contentPart>
        </mc:Choice>
        <mc:Fallback xmlns="">
          <p:pic>
            <p:nvPicPr>
              <p:cNvPr id="11302" name="Рукописный ввод 1130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505406" y="3022712"/>
                <a:ext cx="104400" cy="57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01579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6881" y="2318081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Допиши фамилии знаменитых писателей.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 заглавную букву в именах собственных.</a:t>
            </a:r>
            <a:endParaRPr lang="ru-RU" i="1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(Пушкин, Толстой)</a:t>
            </a:r>
            <a:endParaRPr lang="ru-RU" i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_x000025" descr="image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56" r="37588" b="45813"/>
          <a:stretch/>
        </p:blipFill>
        <p:spPr bwMode="auto">
          <a:xfrm>
            <a:off x="584788" y="606497"/>
            <a:ext cx="7974424" cy="149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Рукописный ввод 2"/>
              <p14:cNvContentPartPr/>
              <p14:nvPr/>
            </p14:nvContentPartPr>
            <p14:xfrm>
              <a:off x="2935686" y="4463564"/>
              <a:ext cx="1913400" cy="2448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26326" y="4454204"/>
                <a:ext cx="1932120" cy="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4910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6881" y="2318081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внимательно задание. Ответь. Что рисует Эмма?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(цветы, деревья, животных и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она рисует?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(красками, карандашами и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составленное предложение. </a:t>
            </a:r>
            <a:endParaRPr lang="ru-RU" i="1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Эмма рисует пейзаж карандашами.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_x000025" descr="image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97" r="37588" b="31622"/>
          <a:stretch/>
        </p:blipFill>
        <p:spPr bwMode="auto">
          <a:xfrm>
            <a:off x="1625319" y="463753"/>
            <a:ext cx="5893361" cy="189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78583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68795" y="2404552"/>
            <a:ext cx="8006407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Поставим предложения в нужном порядке. </a:t>
            </a:r>
          </a:p>
          <a:p>
            <a:pPr marL="0" indent="0">
              <a:buNone/>
            </a:pPr>
            <a:r>
              <a:rPr lang="ru-RU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(  Белка сидела на дереве. </a:t>
            </a:r>
          </a:p>
          <a:p>
            <a:pPr marL="0" indent="0">
              <a:buNone/>
            </a:pPr>
            <a:r>
              <a:rPr lang="ru-RU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Вдруг её увидела собака. Она громко залаяла. </a:t>
            </a:r>
          </a:p>
          <a:p>
            <a:pPr marL="0" indent="0">
              <a:buNone/>
            </a:pPr>
            <a:r>
              <a:rPr lang="ru-RU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Белка испугалась и убежала.)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 О ком говорится в тексте? (О белке и собаке.)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   Что произошло? (Лай собаки испугал белку.)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Озаглавим текст.              Запишем по середине. 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386913" y="1196752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3" name="_x000026" descr="image2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t="12825" r="24105" b="73150"/>
          <a:stretch/>
        </p:blipFill>
        <p:spPr bwMode="auto">
          <a:xfrm>
            <a:off x="2835395" y="540217"/>
            <a:ext cx="5309623" cy="156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6228184" y="3573017"/>
            <a:ext cx="0" cy="19128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627784" y="4797152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Объект 2"/>
          <p:cNvSpPr txBox="1">
            <a:spLocks/>
          </p:cNvSpPr>
          <p:nvPr/>
        </p:nvSpPr>
        <p:spPr>
          <a:xfrm>
            <a:off x="945292" y="5142410"/>
            <a:ext cx="5832648" cy="1423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Начинаем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текст писать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абзаца.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Каждую </a:t>
            </a:r>
            <a:r>
              <a:rPr lang="ru-RU" sz="1800" i="1" dirty="0" smtClean="0">
                <a:solidFill>
                  <a:srgbClr val="FFFF00"/>
                </a:solidFill>
                <a:latin typeface="Times New Roman"/>
              </a:rPr>
              <a:t>часть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записываем с новой строки.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6288" y="905854"/>
            <a:ext cx="2081496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стр.26</a:t>
            </a:r>
            <a:endParaRPr lang="ru-RU" sz="49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427001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347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Calibri Light</vt:lpstr>
      <vt:lpstr>Times New Roman</vt:lpstr>
      <vt:lpstr>Тема Office</vt:lpstr>
      <vt:lpstr>16_Тема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Длиннее, Короче, Одинаковые по длине.</dc:title>
  <dc:creator>Домашний</dc:creator>
  <cp:lastModifiedBy>Елена</cp:lastModifiedBy>
  <cp:revision>43</cp:revision>
  <dcterms:created xsi:type="dcterms:W3CDTF">2020-09-26T13:59:36Z</dcterms:created>
  <dcterms:modified xsi:type="dcterms:W3CDTF">2024-01-30T07:44:18Z</dcterms:modified>
</cp:coreProperties>
</file>