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0E4C76DF-BDD1-4852-8DE8-9D03FF84D003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EE3534E-FC73-4F9F-9C39-9967F2EB6019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3458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C76DF-BDD1-4852-8DE8-9D03FF84D003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3534E-FC73-4F9F-9C39-9967F2EB60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062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C76DF-BDD1-4852-8DE8-9D03FF84D003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3534E-FC73-4F9F-9C39-9967F2EB6019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81615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C76DF-BDD1-4852-8DE8-9D03FF84D003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3534E-FC73-4F9F-9C39-9967F2EB6019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69819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C76DF-BDD1-4852-8DE8-9D03FF84D003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3534E-FC73-4F9F-9C39-9967F2EB60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54424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C76DF-BDD1-4852-8DE8-9D03FF84D003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3534E-FC73-4F9F-9C39-9967F2EB6019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51523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C76DF-BDD1-4852-8DE8-9D03FF84D003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3534E-FC73-4F9F-9C39-9967F2EB6019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00144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C76DF-BDD1-4852-8DE8-9D03FF84D003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3534E-FC73-4F9F-9C39-9967F2EB6019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65677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C76DF-BDD1-4852-8DE8-9D03FF84D003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3534E-FC73-4F9F-9C39-9967F2EB6019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8761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C76DF-BDD1-4852-8DE8-9D03FF84D003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3534E-FC73-4F9F-9C39-9967F2EB60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48696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C76DF-BDD1-4852-8DE8-9D03FF84D003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3534E-FC73-4F9F-9C39-9967F2EB6019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7014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C76DF-BDD1-4852-8DE8-9D03FF84D003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3534E-FC73-4F9F-9C39-9967F2EB60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62308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C76DF-BDD1-4852-8DE8-9D03FF84D003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3534E-FC73-4F9F-9C39-9967F2EB6019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50932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C76DF-BDD1-4852-8DE8-9D03FF84D003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3534E-FC73-4F9F-9C39-9967F2EB6019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92881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C76DF-BDD1-4852-8DE8-9D03FF84D003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3534E-FC73-4F9F-9C39-9967F2EB60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075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C76DF-BDD1-4852-8DE8-9D03FF84D003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3534E-FC73-4F9F-9C39-9967F2EB6019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71925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C76DF-BDD1-4852-8DE8-9D03FF84D003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3534E-FC73-4F9F-9C39-9967F2EB60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4028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E4C76DF-BDD1-4852-8DE8-9D03FF84D003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EE3534E-FC73-4F9F-9C39-9967F2EB60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2355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Задание стилей в </a:t>
            </a:r>
            <a:r>
              <a:rPr lang="en-US" dirty="0" smtClean="0"/>
              <a:t>MS Word.</a:t>
            </a:r>
            <a:r>
              <a:rPr lang="ru-RU" dirty="0" smtClean="0"/>
              <a:t> </a:t>
            </a:r>
            <a:r>
              <a:rPr lang="ru-RU" dirty="0" err="1" smtClean="0"/>
              <a:t>Автооглавление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13282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1" y="186604"/>
            <a:ext cx="9601196" cy="1303867"/>
          </a:xfrm>
        </p:spPr>
        <p:txBody>
          <a:bodyPr/>
          <a:lstStyle/>
          <a:p>
            <a:r>
              <a:rPr lang="ru-RU" dirty="0"/>
              <a:t>Зададим стиль заголовков </a:t>
            </a:r>
            <a:r>
              <a:rPr lang="ru-RU" dirty="0" err="1" smtClean="0"/>
              <a:t>подглав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88593" y="1093892"/>
            <a:ext cx="9601196" cy="331893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Устанавливаем стиль Заголовка 2 аналогичным образом со следующими параметрами: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7663" y="1892367"/>
            <a:ext cx="4544187" cy="496296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8446" y="1892807"/>
            <a:ext cx="5248275" cy="4962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11669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5714" y="204892"/>
            <a:ext cx="9601196" cy="1303867"/>
          </a:xfrm>
        </p:spPr>
        <p:txBody>
          <a:bodyPr/>
          <a:lstStyle/>
          <a:p>
            <a:r>
              <a:rPr lang="ru-RU" dirty="0" smtClean="0"/>
              <a:t>Создадим </a:t>
            </a:r>
            <a:r>
              <a:rPr lang="ru-RU" dirty="0" err="1" smtClean="0"/>
              <a:t>автооглавление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0672" y="1158875"/>
            <a:ext cx="9305925" cy="6115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15506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59993" y="195748"/>
            <a:ext cx="9601196" cy="1303867"/>
          </a:xfrm>
        </p:spPr>
        <p:txBody>
          <a:bodyPr>
            <a:normAutofit/>
          </a:bodyPr>
          <a:lstStyle/>
          <a:p>
            <a:r>
              <a:rPr lang="ru-RU" dirty="0"/>
              <a:t>Создадим </a:t>
            </a:r>
            <a:r>
              <a:rPr lang="ru-RU" dirty="0" err="1" smtClean="0"/>
              <a:t>автооглавление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88593" y="1011596"/>
            <a:ext cx="9601196" cy="3318936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Меняем слово оглавление на содержание и задаем следующие параметры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537" y="1536405"/>
            <a:ext cx="6457950" cy="360997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3487" y="1536405"/>
            <a:ext cx="5590033" cy="3825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26949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337" y="266700"/>
            <a:ext cx="11334750" cy="659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96223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5674" y="223180"/>
            <a:ext cx="9601196" cy="1303867"/>
          </a:xfrm>
        </p:spPr>
        <p:txBody>
          <a:bodyPr/>
          <a:lstStyle/>
          <a:p>
            <a:r>
              <a:rPr lang="ru-RU" dirty="0" smtClean="0"/>
              <a:t>Зададим стиль обычного текста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916" y="1106425"/>
            <a:ext cx="11312165" cy="5751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15699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1" y="140884"/>
            <a:ext cx="9601196" cy="1303867"/>
          </a:xfrm>
        </p:spPr>
        <p:txBody>
          <a:bodyPr/>
          <a:lstStyle/>
          <a:p>
            <a:r>
              <a:rPr lang="ru-RU" dirty="0"/>
              <a:t>Зададим стиль обычного текста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492" y="1062212"/>
            <a:ext cx="11156252" cy="5795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52905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3106" y="150028"/>
            <a:ext cx="9601196" cy="1303867"/>
          </a:xfrm>
        </p:spPr>
        <p:txBody>
          <a:bodyPr/>
          <a:lstStyle/>
          <a:p>
            <a:r>
              <a:rPr lang="ru-RU" dirty="0"/>
              <a:t>Зададим стиль обычного текста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938" y="1257952"/>
            <a:ext cx="11145500" cy="5600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05252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30810" y="204892"/>
            <a:ext cx="9601196" cy="1303867"/>
          </a:xfrm>
        </p:spPr>
        <p:txBody>
          <a:bodyPr/>
          <a:lstStyle/>
          <a:p>
            <a:r>
              <a:rPr lang="ru-RU" dirty="0"/>
              <a:t>Зададим стиль </a:t>
            </a:r>
            <a:r>
              <a:rPr lang="ru-RU" dirty="0" smtClean="0"/>
              <a:t>заголовков глав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210" y="1096677"/>
            <a:ext cx="11097958" cy="5761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8933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1" y="139698"/>
            <a:ext cx="9601196" cy="1303867"/>
          </a:xfrm>
        </p:spPr>
        <p:txBody>
          <a:bodyPr/>
          <a:lstStyle/>
          <a:p>
            <a:r>
              <a:rPr lang="ru-RU" dirty="0"/>
              <a:t>Зададим стиль заголовков глав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0221" y="1007166"/>
            <a:ext cx="9877132" cy="5850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48439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1" y="186604"/>
            <a:ext cx="9601196" cy="1303867"/>
          </a:xfrm>
        </p:spPr>
        <p:txBody>
          <a:bodyPr/>
          <a:lstStyle/>
          <a:p>
            <a:r>
              <a:rPr lang="ru-RU" dirty="0"/>
              <a:t>Зададим стиль заголовков глав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6568" y="1095393"/>
            <a:ext cx="8944569" cy="5762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17425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2710" y="121708"/>
            <a:ext cx="9601196" cy="1303867"/>
          </a:xfrm>
        </p:spPr>
        <p:txBody>
          <a:bodyPr/>
          <a:lstStyle/>
          <a:p>
            <a:r>
              <a:rPr lang="ru-RU" dirty="0"/>
              <a:t>Зададим стиль заголовков глав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732" y="1124712"/>
            <a:ext cx="10831453" cy="5882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06566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76</TotalTime>
  <Words>62</Words>
  <Application>Microsoft Office PowerPoint</Application>
  <PresentationFormat>Широкоэкранный</PresentationFormat>
  <Paragraphs>13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Arial</vt:lpstr>
      <vt:lpstr>Garamond</vt:lpstr>
      <vt:lpstr>Натуральные материалы</vt:lpstr>
      <vt:lpstr>Задание стилей в MS Word. Автооглавление </vt:lpstr>
      <vt:lpstr>Презентация PowerPoint</vt:lpstr>
      <vt:lpstr>Зададим стиль обычного текста</vt:lpstr>
      <vt:lpstr>Зададим стиль обычного текста</vt:lpstr>
      <vt:lpstr>Зададим стиль обычного текста</vt:lpstr>
      <vt:lpstr>Зададим стиль заголовков глав</vt:lpstr>
      <vt:lpstr>Зададим стиль заголовков глав</vt:lpstr>
      <vt:lpstr>Зададим стиль заголовков глав</vt:lpstr>
      <vt:lpstr>Зададим стиль заголовков глав</vt:lpstr>
      <vt:lpstr>Зададим стиль заголовков подглав</vt:lpstr>
      <vt:lpstr>Создадим автооглавление</vt:lpstr>
      <vt:lpstr>Создадим автооглавление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Задание стилей в MS Word. Автооглавление </dc:title>
  <dc:creator>Admin</dc:creator>
  <cp:lastModifiedBy>Admin</cp:lastModifiedBy>
  <cp:revision>6</cp:revision>
  <dcterms:created xsi:type="dcterms:W3CDTF">2022-03-14T12:24:08Z</dcterms:created>
  <dcterms:modified xsi:type="dcterms:W3CDTF">2022-04-12T07:17:31Z</dcterms:modified>
</cp:coreProperties>
</file>