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6" r:id="rId9"/>
    <p:sldId id="278" r:id="rId10"/>
    <p:sldId id="277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presProps" Target="pres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CB9D24-A6F6-C64C-8878-188E78133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ACE2907-58B0-EF45-BF43-57D81DAA66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8A3744-E28B-9F41-9F4C-D5672845F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A6D32-D2C0-9D45-AA05-9CF0F4391941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9E7FF1-39A2-3045-806B-D8E2FCE3F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DEEF6F-2DEE-F448-8A9D-451CBAFDD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0BC85-FED5-4048-A186-B2886A951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514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96BB2B-CD73-E14C-9BFE-E9D9288F8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37145CC-36D7-3C4B-8662-DD50863EB1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535002-F4E4-FA42-9936-35DAB43FF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A6D32-D2C0-9D45-AA05-9CF0F4391941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5D7E09-30B1-5940-9021-42B90EA17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7C8AD2-D1FB-4B4B-981A-A6DE34E57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0BC85-FED5-4048-A186-B2886A951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16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8319D3B-DC4E-3542-9FB1-0EE8B9C697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78FFA1A-1D79-1F46-B157-A921188690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517D97-4354-2945-B339-10DD441D5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A6D32-D2C0-9D45-AA05-9CF0F4391941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98FDA1-15F8-A644-A6EB-6B6936003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076B144-9309-8B4C-9DC3-3C83F2F19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0BC85-FED5-4048-A186-B2886A951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689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47F2B6-65F4-DF40-8829-ACC6F3B33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009F35-313E-7546-9576-BD3D214F08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DC5CDE-0172-D44F-8269-8053F80E9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A6D32-D2C0-9D45-AA05-9CF0F4391941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F6859B-0040-154B-87CE-BA021AFC5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4AE194-CC62-9D4F-8297-6280FB5AD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0BC85-FED5-4048-A186-B2886A951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238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AF4312-B1C0-3549-9501-D4AB91E73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7D20B2-1BA1-D243-9494-AF0A88FC2B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9B407B-BA75-374A-87F5-D2F7ACA40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A6D32-D2C0-9D45-AA05-9CF0F4391941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DFFE7F-38AC-2A42-9D47-37FB080DD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BB017A-EEFC-BA43-B74A-A1174DF6D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0BC85-FED5-4048-A186-B2886A951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834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736517-273F-F948-A4D9-F95F0ABB7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0A78B6-B907-024D-A47D-E1F4D01D50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D64A119-120D-E346-A558-6973C415E2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1151E25-3E80-B94E-9789-3FCA64185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A6D32-D2C0-9D45-AA05-9CF0F4391941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7A93F76-AF9A-0245-9155-A31AB82BA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8E8F08-0815-054C-98AE-A20394D03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0BC85-FED5-4048-A186-B2886A951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747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AC7AC2-021F-6442-BFA7-3A86CF3A2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098CCA2-5E7C-8640-9ADD-D759CBF690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E432550-FC7F-D240-948A-3A0D1BA798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673047F-A4C7-7541-A3FD-EAB8ABE917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51965E3-7B37-864A-A845-9D1DEC4397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51DFE26-26CD-B04F-84EA-C0AFF87A4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A6D32-D2C0-9D45-AA05-9CF0F4391941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DF7A1CA-6AD6-1749-BC37-20BFFB97F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6246436-9D44-1C4A-BC87-5167AE36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0BC85-FED5-4048-A186-B2886A951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870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03DEF4-057A-BF4D-AC8C-E5CEE453C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33DAE96-D487-D84B-B70D-5EEDE9539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A6D32-D2C0-9D45-AA05-9CF0F4391941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55CBA4A-8866-CE40-A612-236796957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26DAE63-E483-9E4E-B998-1E4A2DAFB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0BC85-FED5-4048-A186-B2886A951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90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771E69A-C23C-9F46-9232-C51AE3D71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A6D32-D2C0-9D45-AA05-9CF0F4391941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323408D-BF32-3D4F-A38D-6EA8A7AB9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898A34A-B358-2148-B029-3C7B64513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0BC85-FED5-4048-A186-B2886A951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695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EE1D9C-267B-2644-A3F2-E002AE9BE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51A100-667D-104C-9D2C-187924840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84E9A3E-0B36-4144-BD7B-EE963BF02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66653AB-5087-8D42-B738-B5685F06C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A6D32-D2C0-9D45-AA05-9CF0F4391941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2EAC462-17F7-D544-8FC3-79524C857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FC8B0D-1B01-5B4E-8990-7C38020CD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0BC85-FED5-4048-A186-B2886A951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589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12057B-FEBD-3440-972D-C5C6ADB63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6DB6E64-F2F9-5640-8125-5D3866B6CC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2277C15-9D39-D34A-A7AB-EA33C5C2FE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213B5D-3F6B-FD4B-8589-B30388B37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A6D32-D2C0-9D45-AA05-9CF0F4391941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28B9CDA-464C-2C46-ADF8-2346FD266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781174-D6E7-4C45-BF9E-247FEAB25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0BC85-FED5-4048-A186-B2886A951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21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46B9E0-3D5F-AD49-980E-9D9B34D25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8FEE83F-279E-8641-8700-AD456B3A0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428015-7A9A-B845-BDA4-FD62D915A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A6D32-D2C0-9D45-AA05-9CF0F4391941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C5A6B6-9C6D-D84A-B1B2-4256ECCE84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AFF31D-6ECB-3947-B12D-11BF1F07E2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0BC85-FED5-4048-A186-B2886A951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638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9244A4-8F71-2741-B8D6-B86FF3FAA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0D87D46-3639-CA43-8C4A-34AA3F46D5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8736" cy="6858000"/>
          </a:xfrm>
        </p:spPr>
      </p:pic>
    </p:spTree>
    <p:extLst>
      <p:ext uri="{BB962C8B-B14F-4D97-AF65-F5344CB8AC3E}">
        <p14:creationId xmlns:p14="http://schemas.microsoft.com/office/powerpoint/2010/main" val="16368137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E29CC8-BC58-CC42-BBF7-071332464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CF943CA-7298-ED46-9871-6B28270B11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32"/>
            <a:ext cx="12192000" cy="6811668"/>
          </a:xfrm>
        </p:spPr>
      </p:pic>
    </p:spTree>
    <p:extLst>
      <p:ext uri="{BB962C8B-B14F-4D97-AF65-F5344CB8AC3E}">
        <p14:creationId xmlns:p14="http://schemas.microsoft.com/office/powerpoint/2010/main" val="891633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610B9-4E48-E148-B736-4A7350265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49CFE3E6-3B55-E742-848B-15F9C2F0C9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7006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8204DB-1D7B-B041-8B95-231D62D9B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309E27E-6704-7040-BDB9-A7183C8007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925978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030D57-DB3D-7A49-9DE1-383CC9EDD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0F8D79D0-EC6E-F344-9764-07B2D4D4B9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041213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F2AC53-88FF-744A-9AD6-0EC4E49C8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9D3EC83-2CFB-4F46-95F3-1AC332659A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170019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5BB4F0-4103-7B44-8B7D-E705127D5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A8A226B-2F82-7848-859A-9B0A69C734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241530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DA1946-4710-2348-B2C2-BF5DF1C11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E673C36-60EF-0042-A490-6FF1314DCA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8915154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C372D3-7400-E048-9B72-18036E5BA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67D69F6-D9AF-9A4D-BFB2-6A40385492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397119" cy="6858000"/>
          </a:xfrm>
        </p:spPr>
      </p:pic>
    </p:spTree>
    <p:extLst>
      <p:ext uri="{BB962C8B-B14F-4D97-AF65-F5344CB8AC3E}">
        <p14:creationId xmlns:p14="http://schemas.microsoft.com/office/powerpoint/2010/main" val="3359542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38FE8-C4CC-A141-B3EE-A4F8D59D0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FCECEDC-5B48-2249-A3E4-5D29F26DC6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748911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2D9653-AF1F-4F4C-90E9-5548B067A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C64C5F9-E0C1-9846-B34F-744F2E5C20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793" cy="6858000"/>
          </a:xfrm>
        </p:spPr>
      </p:pic>
    </p:spTree>
    <p:extLst>
      <p:ext uri="{BB962C8B-B14F-4D97-AF65-F5344CB8AC3E}">
        <p14:creationId xmlns:p14="http://schemas.microsoft.com/office/powerpoint/2010/main" val="3369770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5B4DB4-715A-0643-A3CA-3FE99AA9D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28E2AE6-F65B-6C4D-9835-B5B2988C3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655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700000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9998F-5E7E-9341-8D3E-5D0775427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3CF1915-F9E2-4047-AF12-4F58C11979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" y="46333"/>
            <a:ext cx="12187720" cy="6857999"/>
          </a:xfrm>
        </p:spPr>
      </p:pic>
    </p:spTree>
    <p:extLst>
      <p:ext uri="{BB962C8B-B14F-4D97-AF65-F5344CB8AC3E}">
        <p14:creationId xmlns:p14="http://schemas.microsoft.com/office/powerpoint/2010/main" val="4275633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C039BE-DD62-0649-8F8F-1B891FF3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4523DB0-3F9A-644A-A9D6-C22CAEAC93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3516701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989156-AC72-0448-B2D4-F9B45D91D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B1A2D62-C003-A242-9620-F2DA3607F7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084457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6747F0-945A-D44B-8BDE-84B095FDD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2939585-2870-D54C-9B6B-41313F1D00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420311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4768E2-8507-CE47-BFF3-5734B3591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3A50467-A2C2-4C44-88CB-EE50D558F2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27460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7B126F-9A27-DD43-8880-C7D855B4F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0E332F15-ADE7-D54F-8433-BA7DB5AB45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058210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E66A2C-326F-6A4D-A438-78775847F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76B8725-E62C-D744-B999-2F055631CB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8693566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19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osmonovagulzhan76@gmail.com</dc:creator>
  <cp:lastModifiedBy>osmonovagulzhan76@gmail.com</cp:lastModifiedBy>
  <cp:revision>3</cp:revision>
  <dcterms:created xsi:type="dcterms:W3CDTF">2021-12-01T14:44:38Z</dcterms:created>
  <dcterms:modified xsi:type="dcterms:W3CDTF">2021-12-02T12:36:51Z</dcterms:modified>
</cp:coreProperties>
</file>