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40" r:id="rId2"/>
  </p:sldMasterIdLst>
  <p:sldIdLst>
    <p:sldId id="256" r:id="rId3"/>
    <p:sldId id="286" r:id="rId4"/>
    <p:sldId id="287" r:id="rId5"/>
    <p:sldId id="289" r:id="rId6"/>
    <p:sldId id="290" r:id="rId7"/>
    <p:sldId id="291" r:id="rId8"/>
    <p:sldId id="292" r:id="rId9"/>
    <p:sldId id="293" r:id="rId10"/>
    <p:sldId id="2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37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62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83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83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18D1EE-88FA-846B-27A6-EE52BBA9CF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6CD141D-A1DF-BF38-D80B-396A707570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29D31FC-D12B-E4F8-790A-3ECECCE40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CBCD442-4C00-B96E-0583-DEC4E8F47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EA1937-3C4E-BB32-DA98-FCB37A2F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95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A69E41-4CA3-C27A-F87A-5A5EF22B9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492202-13BB-2C1B-5522-A1639BB35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FB15B1C-12C2-12E7-1AC9-6F6045F2E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A8ADC9B-0A1B-41FC-E44E-EB9308E6B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9708CCA-4250-F0D6-6DA7-98D257DAF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23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07BB9A-ACA8-EC60-6101-FEB0980CA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0C519C0-BCA7-7A2C-2796-B7ED4CE7E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3EEB404-15A1-EE30-BAA2-882225164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47E04D-BFEB-14D6-288D-D5C029A37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E0296AB-B84D-78B2-2493-3EE7B52A6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01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A3B801-7988-F882-AB18-B702DF6FF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A46DBE-9AD7-25D1-CC7C-2922E0D9C9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D8A29C3-69BA-CE18-B481-FA0F6E446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7DD292D-923C-375D-A725-46E0BD40F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3C7AB6B-387E-F145-F4C9-7184DD0D7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6801080-D21C-F196-798F-2B0F7C55F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65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D45E72-A5F9-9851-980F-A6590B3CC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92CD5D3-D73A-2384-5975-774F31BC2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1F72985-B8C9-D327-1562-54613DFAC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66B3DB8-D1C6-28A9-558E-BE3D34DDB3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9F86121-BB36-D348-74CE-33AA58EAC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E010661-0E66-2C78-EF65-F543EF8E2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BB6B1AF-41DB-37B1-C111-2A3204186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B4CB2ED-4BA0-8D8C-695B-72DEE7152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446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FC6F83-0B85-05DF-C9AD-E5ED9E3CC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45E9F77-BD84-61D6-3EFD-BF8C5780A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7CB8C5C-CED2-E69E-08AA-A78983179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F60123C-DA47-3F44-1F4C-91002BBA3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505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2ED2E25-2608-2652-BFC6-7AAB77066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81A5459-996B-96EC-7731-B5AEFCA37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583B670-40F5-6A98-21A9-2DB8326A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518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D2E60CF-461A-B313-6C14-1D2D89A51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AEFC892-9E6F-AF7A-B18C-BB8CB970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0C8DE27-1A4A-58BE-EB45-8CDDBE4B6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E41ACDF-455D-43AB-B80E-FE83B787F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A16B2D6-EAC0-3F04-ED3A-7E0BA07DD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2408ADF-23AC-7E64-1EE2-86430768F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260352-C90C-CB96-64DD-37F8DEB13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C59660A-F629-42CB-6C9B-199C48D5C7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4AED2B6-496A-8DE7-5C8B-9C622BE6B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E1EF6E7-2D31-61C0-C904-4023677E1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A870469-6C19-CF11-1760-E20E43E16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904803F-8178-67D4-1796-3C0232D3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98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690744-B47A-0806-E9D7-BEB59B998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4980A29-236D-73B8-430D-E41A0E38E8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CBC506-7D14-A588-BB12-F8B25F83E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FE12159-F3D1-E975-489E-4B7E648B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43C72A1-E42F-477E-E8CC-5ABDFD8A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44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8FD4E23-A55B-1786-C83F-DC9C03F5F2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41DD969-7F7D-A0DE-902C-69B7A51499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2B27450-CD68-97E1-3884-C59C0F918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34F72E7-E242-8B78-FA12-6AB0CAA88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AFC3464-3FE9-4222-2F73-A1819656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55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12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24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5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F38A-C6FF-40FF-8C36-6D49E79B11BA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5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5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E467673-A26B-6DE8-8ECB-886B6F3B0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C1718D5-03BD-185E-4CA8-274724D83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E6FE38D-D52D-9FC2-A9B1-302CEDD9D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B79D7D-D857-90DF-FECC-D3EA21951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15512E-EFE0-3D79-70CB-CD8D41926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35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7" y="620688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Русский язык</a:t>
            </a: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29 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января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331640" y="2492896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Упражнение в написании слов с изученными буквами П, Р, С, Т, У</a:t>
            </a:r>
            <a:endParaRPr lang="ru-RU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Image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820213"/>
            <a:ext cx="3991132" cy="5217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076056" y="1988840"/>
            <a:ext cx="3339853" cy="8378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49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стр.21 - 22</a:t>
            </a:r>
            <a:endParaRPr lang="ru-RU" sz="49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030100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_x000021" descr="image2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67" b="25664"/>
          <a:stretch/>
        </p:blipFill>
        <p:spPr bwMode="auto">
          <a:xfrm>
            <a:off x="683568" y="620688"/>
            <a:ext cx="375314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_x000022" descr="image2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54" b="24334"/>
          <a:stretch/>
        </p:blipFill>
        <p:spPr bwMode="auto">
          <a:xfrm>
            <a:off x="4860032" y="1124744"/>
            <a:ext cx="3639659" cy="488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86497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_x000021" descr="image2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67" b="87190"/>
          <a:stretch/>
        </p:blipFill>
        <p:spPr bwMode="auto">
          <a:xfrm>
            <a:off x="460375" y="676486"/>
            <a:ext cx="448387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460375" y="1852623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Продолжаем учить алфавит. 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 изученные 15 букв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b="1" dirty="0" smtClean="0">
                <a:solidFill>
                  <a:schemeClr val="bg1"/>
                </a:solidFill>
              </a:rPr>
              <a:t>а б в г д е ё ж з и к л м н о </a:t>
            </a:r>
            <a:r>
              <a:rPr lang="ru-RU" dirty="0" smtClean="0">
                <a:solidFill>
                  <a:schemeClr val="bg1"/>
                </a:solidFill>
              </a:rPr>
              <a:t>) 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 выучим на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21 ещё 5 букв </a:t>
            </a: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b="1" dirty="0" smtClean="0">
                <a:solidFill>
                  <a:schemeClr val="bg1"/>
                </a:solidFill>
              </a:rPr>
              <a:t>п р с т у</a:t>
            </a:r>
            <a:r>
              <a:rPr lang="ru-RU" dirty="0" smtClean="0">
                <a:solidFill>
                  <a:schemeClr val="bg1"/>
                </a:solidFill>
              </a:rPr>
              <a:t>).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Обведем на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22 эти буквы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_x000022" descr="image2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7" r="25454" b="87618"/>
          <a:stretch/>
        </p:blipFill>
        <p:spPr bwMode="auto">
          <a:xfrm>
            <a:off x="5003453" y="676486"/>
            <a:ext cx="3611205" cy="97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41785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_x000021" descr="image2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5" r="38267" b="25664"/>
          <a:stretch/>
        </p:blipFill>
        <p:spPr bwMode="auto">
          <a:xfrm>
            <a:off x="4585648" y="620688"/>
            <a:ext cx="375314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658256" y="1124744"/>
            <a:ext cx="3927785" cy="9689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Вспомним! На твёрдость согласных звуков указывают гласные А О У Ы Э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951313" y="1604067"/>
            <a:ext cx="3790086" cy="968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Начинаем писать с заглавной буквы, не забываем ставить запятые между словами.</a:t>
            </a: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26511" y="2733973"/>
            <a:ext cx="3927785" cy="9689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Работаем по заданию </a:t>
            </a:r>
          </a:p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Списать предложение.</a:t>
            </a:r>
            <a:endParaRPr lang="ru-RU" sz="2000" dirty="0">
              <a:solidFill>
                <a:schemeClr val="bg1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3419872" y="2924944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53910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_x000022" descr="image2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6" t="11159" r="25454" b="74613"/>
          <a:stretch/>
        </p:blipFill>
        <p:spPr bwMode="auto">
          <a:xfrm>
            <a:off x="2123728" y="556256"/>
            <a:ext cx="401076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460375" y="1852623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на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22 слова в первой строке</a:t>
            </a:r>
            <a:r>
              <a:rPr lang="ru-RU" dirty="0" smtClean="0">
                <a:solidFill>
                  <a:schemeClr val="bg1"/>
                </a:solidFill>
              </a:rPr>
              <a:t>. Что вы заметили? 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два слова – это синонимы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близкие по значению), а третье слово – это антоним (противоположное по значению).</a:t>
            </a:r>
          </a:p>
          <a:p>
            <a:pPr marL="0" indent="0">
              <a:buNone/>
            </a:pP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Обведите слова. Придумайте и запишите свой вариант. 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90385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_x000022" descr="image2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" t="23326" r="25455" b="61051"/>
          <a:stretch/>
        </p:blipFill>
        <p:spPr bwMode="auto">
          <a:xfrm>
            <a:off x="2915816" y="692696"/>
            <a:ext cx="331236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460375" y="1852623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Восстановите буквы и имена. Запишите предложение.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Кирилл и Мефодий – составители славянской азбуки.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7001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_x000022" descr="image2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8" t="37942" r="25454" b="38623"/>
          <a:stretch/>
        </p:blipFill>
        <p:spPr bwMode="auto">
          <a:xfrm>
            <a:off x="3040202" y="620688"/>
            <a:ext cx="306359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611560" y="2117351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внимательно первое предложение. Найди одинаковые слова. 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(Поля-поля)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они начинаются по-разному? 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(Имя собственное и нарицательное)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 закончи второе предложение.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 в предложениях основу 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(одной чертой – о ком говорится, двумя чертами – действие)</a:t>
            </a:r>
            <a:endParaRPr lang="ru-RU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7185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="" xmlns:a16="http://schemas.microsoft.com/office/drawing/2014/main" id="{F027402F-FB7F-D5CB-2766-02D556EDA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196752"/>
            <a:ext cx="7632849" cy="53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41CC4C-228D-4BBA-1AEF-15ADBEDE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7675"/>
            <a:ext cx="7886700" cy="1325563"/>
          </a:xfrm>
        </p:spPr>
        <p:txBody>
          <a:bodyPr/>
          <a:lstStyle/>
          <a:p>
            <a:pPr algn="ctr"/>
            <a:r>
              <a:rPr lang="ru-RU" b="1" dirty="0"/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4071096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210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Calibri Light</vt:lpstr>
      <vt:lpstr>Times New Roman</vt:lpstr>
      <vt:lpstr>Тема Office</vt:lpstr>
      <vt:lpstr>16_Тема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Длиннее, Короче, Одинаковые по длине.</dc:title>
  <dc:creator>Домашний</dc:creator>
  <cp:lastModifiedBy>Елена</cp:lastModifiedBy>
  <cp:revision>29</cp:revision>
  <dcterms:created xsi:type="dcterms:W3CDTF">2020-09-26T13:59:36Z</dcterms:created>
  <dcterms:modified xsi:type="dcterms:W3CDTF">2024-01-28T09:47:41Z</dcterms:modified>
</cp:coreProperties>
</file>