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840" r:id="rId2"/>
  </p:sldMasterIdLst>
  <p:sldIdLst>
    <p:sldId id="256" r:id="rId3"/>
    <p:sldId id="286" r:id="rId4"/>
    <p:sldId id="287" r:id="rId5"/>
    <p:sldId id="289" r:id="rId6"/>
    <p:sldId id="290" r:id="rId7"/>
    <p:sldId id="291" r:id="rId8"/>
    <p:sldId id="292" r:id="rId9"/>
    <p:sldId id="28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623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8F38A-C6FF-40FF-8C36-6D49E79B11BA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A9679-00F9-4701-91E5-A167D3D127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8F38A-C6FF-40FF-8C36-6D49E79B11BA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A9679-00F9-4701-91E5-A167D3D127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836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836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8F38A-C6FF-40FF-8C36-6D49E79B11BA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A9679-00F9-4701-91E5-A167D3D127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B18D1EE-88FA-846B-27A6-EE52BBA9CF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A6CD141D-A1DF-BF38-D80B-396A707570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A29D31FC-D12B-E4F8-790A-3ECECCE409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85956-A100-4DFA-BBE6-9F0C3AF63F1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5CBCD442-4C00-B96E-0583-DEC4E8F478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23EA1937-3C4E-BB32-DA98-FCB37A2F1B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C7A15-CE71-4551-B7B7-69069BB2A61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54954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AA69E41-4CA3-C27A-F87A-5A5EF22B9D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75492202-13BB-2C1B-5522-A1639BB359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5FB15B1C-12C2-12E7-1AC9-6F6045F2E0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85956-A100-4DFA-BBE6-9F0C3AF63F1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BA8ADC9B-0A1B-41FC-E44E-EB9308E6B3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59708CCA-4250-F0D6-6DA7-98D257DAF0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C7A15-CE71-4551-B7B7-69069BB2A61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98239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107BB9A-ACA8-EC60-6101-FEB0980CA9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40C519C0-BCA7-7A2C-2796-B7ED4CE7E3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03EEB404-15A1-EE30-BAA2-8822251641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85956-A100-4DFA-BBE6-9F0C3AF63F1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2E47E04D-BFEB-14D6-288D-D5C029A37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7E0296AB-B84D-78B2-2493-3EE7B52A67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C7A15-CE71-4551-B7B7-69069BB2A61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44016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0A3B801-7988-F882-AB18-B702DF6FF2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70A46DBE-9AD7-25D1-CC7C-2922E0D9C9D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4D8A29C3-69BA-CE18-B481-FA0F6E446F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B7DD292D-923C-375D-A725-46E0BD40F7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85956-A100-4DFA-BBE6-9F0C3AF63F1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A3C7AB6B-387E-F145-F4C9-7184DD0D77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F6801080-D21C-F196-798F-2B0F7C55F6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C7A15-CE71-4551-B7B7-69069BB2A61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21654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0D45E72-A5F9-9851-980F-A6590B3CC6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092CD5D3-D73A-2384-5975-774F31BC22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F1F72985-B8C9-D327-1562-54613DFAC2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E66B3DB8-D1C6-28A9-558E-BE3D34DDB33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39F86121-BB36-D348-74CE-33AA58EACD8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1E010661-0E66-2C78-EF65-F543EF8E2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85956-A100-4DFA-BBE6-9F0C3AF63F1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5BB6B1AF-41DB-37B1-C111-2A3204186F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DB4CB2ED-4BA0-8D8C-695B-72DEE7152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C7A15-CE71-4551-B7B7-69069BB2A61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54461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BFC6F83-0B85-05DF-C9AD-E5ED9E3CC7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945E9F77-BD84-61D6-3EFD-BF8C5780A6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85956-A100-4DFA-BBE6-9F0C3AF63F1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C7CB8C5C-CED2-E69E-08AA-A789831798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9F60123C-DA47-3F44-1F4C-91002BBA33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C7A15-CE71-4551-B7B7-69069BB2A61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550575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B2ED2E25-2608-2652-BFC6-7AAB77066B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85956-A100-4DFA-BBE6-9F0C3AF63F1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881A5459-996B-96EC-7731-B5AEFCA37A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5583B670-40F5-6A98-21A9-2DB8326AAD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C7A15-CE71-4551-B7B7-69069BB2A61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151880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D2E60CF-461A-B313-6C14-1D2D89A516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4AEFC892-9E6F-AF7A-B18C-BB8CB970CD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D0C8DE27-1A4A-58BE-EB45-8CDDBE4B61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BE41ACDF-455D-43AB-B80E-FE83B787F4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85956-A100-4DFA-BBE6-9F0C3AF63F1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BA16B2D6-EAC0-3F04-ED3A-7E0BA07DD4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72408ADF-23AC-7E64-1EE2-86430768F6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C7A15-CE71-4551-B7B7-69069BB2A61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9487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8F38A-C6FF-40FF-8C36-6D49E79B11BA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A9679-00F9-4701-91E5-A167D3D127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4260352-C90C-CB96-64DD-37F8DEB13F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DC59660A-F629-42CB-6C9B-199C48D5C7D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F4AED2B6-496A-8DE7-5C8B-9C622BE6BB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DE1EF6E7-2D31-61C0-C904-4023677E1E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85956-A100-4DFA-BBE6-9F0C3AF63F1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2A870469-6C19-CF11-1760-E20E43E16E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D904803F-8178-67D4-1796-3C0232D3E8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C7A15-CE71-4551-B7B7-69069BB2A61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09984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3690744-B47A-0806-E9D7-BEB59B9985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C4980A29-236D-73B8-430D-E41A0E38E8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72CBC506-7D14-A588-BB12-F8B25F83E3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85956-A100-4DFA-BBE6-9F0C3AF63F1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6FE12159-F3D1-E975-489E-4B7E648BA4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143C72A1-E42F-477E-E8CC-5ABDFD8AF1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C7A15-CE71-4551-B7B7-69069BB2A61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54447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78FD4E23-A55B-1786-C83F-DC9C03F5F2D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A41DD969-7F7D-A0DE-902C-69B7A51499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52B27450-CD68-97E1-3884-C59C0F918C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85956-A100-4DFA-BBE6-9F0C3AF63F1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034F72E7-E242-8B78-FA12-6AB0CAA88A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7AFC3464-3FE9-4222-2F73-A18196563E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C7A15-CE71-4551-B7B7-69069BB2A61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35549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709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8F38A-C6FF-40FF-8C36-6D49E79B11BA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A9679-00F9-4701-91E5-A167D3D127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8F38A-C6FF-40FF-8C36-6D49E79B11BA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A9679-00F9-4701-91E5-A167D3D127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124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124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8F38A-C6FF-40FF-8C36-6D49E79B11BA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A9679-00F9-4701-91E5-A167D3D127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8F38A-C6FF-40FF-8C36-6D49E79B11BA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A9679-00F9-4701-91E5-A167D3D127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8F38A-C6FF-40FF-8C36-6D49E79B11BA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A9679-00F9-4701-91E5-A167D3D127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248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8F38A-C6FF-40FF-8C36-6D49E79B11BA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A9679-00F9-4701-91E5-A167D3D127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8F38A-C6FF-40FF-8C36-6D49E79B11BA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A9679-00F9-4701-91E5-A167D3D127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54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48F38A-C6FF-40FF-8C36-6D49E79B11BA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54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54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4A9679-00F9-4701-91E5-A167D3D1271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E467673-A26B-6DE8-8ECB-886B6F3B0F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EC1718D5-03BD-185E-4CA8-274724D836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3E6FE38D-D52D-9FC2-A9B1-302CEDD9D2C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385956-A100-4DFA-BBE6-9F0C3AF63F1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CCB79D7D-D857-90DF-FECC-D3EA21951F1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5615512E-EFE0-3D79-70CB-CD8D41926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5C7A15-CE71-4551-B7B7-69069BB2A61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5358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http://900igr.net/up/datai/99133/0019-004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755577" y="620688"/>
            <a:ext cx="77048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ru-RU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Русский язык</a:t>
            </a:r>
            <a:br>
              <a:rPr lang="ru-RU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en-US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30</a:t>
            </a:r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ru-RU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января</a:t>
            </a:r>
            <a:endParaRPr lang="ru-RU" sz="32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1270" name="AutoShape 6" descr="https://crossroad.com/img/items/42/16/default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2" name="AutoShape 8" descr="https://mmedia.ozone.ru/multimedia/101930086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4" name="AutoShape 10" descr="https://mmedia.ozone.ru/multimedia/101930086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7" name="AutoShape 13" descr="https://mmedia.ozone.ru/multimedia/101930086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Подзаголовок 2"/>
          <p:cNvSpPr txBox="1">
            <a:spLocks/>
          </p:cNvSpPr>
          <p:nvPr/>
        </p:nvSpPr>
        <p:spPr>
          <a:xfrm>
            <a:off x="1331640" y="2492896"/>
            <a:ext cx="6400800" cy="17526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Упражнение в написании слов с изученными буквами </a:t>
            </a:r>
            <a:endParaRPr lang="ru-RU" dirty="0">
              <a:solidFill>
                <a:schemeClr val="bg1"/>
              </a:solidFill>
              <a:latin typeface="Bookman Old Style" panose="02050604050505020204" pitchFamily="18" charset="0"/>
            </a:endParaRPr>
          </a:p>
          <a:p>
            <a:pPr marL="0" indent="0" algn="ctr">
              <a:buNone/>
            </a:pPr>
            <a:r>
              <a:rPr lang="ru-RU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Ф, Х, Ц, Ч, Ш</a:t>
            </a:r>
            <a:endParaRPr lang="ru-RU" dirty="0">
              <a:solidFill>
                <a:schemeClr val="bg1"/>
              </a:solidFill>
              <a:latin typeface="Bookman Old Style" panose="02050604050505020204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http://900igr.net/up/datai/99133/0019-004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270" name="AutoShape 6" descr="https://crossroad.com/img/items/42/16/default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2" name="AutoShape 8" descr="https://mmedia.ozone.ru/multimedia/101930086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4" name="AutoShape 10" descr="https://mmedia.ozone.ru/multimedia/101930086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7" name="AutoShape 13" descr="https://mmedia.ozone.ru/multimedia/101930086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" name="Рисунок 9" descr="Image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827584" y="820213"/>
            <a:ext cx="3991132" cy="52175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Прямоугольник 10"/>
          <p:cNvSpPr/>
          <p:nvPr/>
        </p:nvSpPr>
        <p:spPr>
          <a:xfrm>
            <a:off x="5076056" y="1988840"/>
            <a:ext cx="3339853" cy="837809"/>
          </a:xfrm>
          <a:prstGeom prst="rect">
            <a:avLst/>
          </a:prstGeom>
          <a:noFill/>
        </p:spPr>
        <p:txBody>
          <a:bodyPr wrap="none" lIns="82945" tIns="41473" rIns="82945" bIns="41473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ctr">
              <a:defRPr/>
            </a:pPr>
            <a:r>
              <a:rPr lang="ru-RU" sz="49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стр.23 </a:t>
            </a:r>
            <a:r>
              <a:rPr lang="ru-RU" sz="49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 </a:t>
            </a:r>
            <a:r>
              <a:rPr lang="ru-RU" sz="49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24</a:t>
            </a:r>
            <a:endParaRPr lang="ru-RU" sz="4900" b="1" dirty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20301005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http://900igr.net/up/datai/99133/0019-004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270" name="AutoShape 6" descr="https://crossroad.com/img/items/42/16/default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2" name="AutoShape 8" descr="https://mmedia.ozone.ru/multimedia/101930086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4" name="AutoShape 10" descr="https://mmedia.ozone.ru/multimedia/101930086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7" name="AutoShape 13" descr="https://mmedia.ozone.ru/multimedia/101930086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" name="_x000023" descr="image2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532" b="24689"/>
          <a:stretch/>
        </p:blipFill>
        <p:spPr bwMode="auto">
          <a:xfrm>
            <a:off x="611560" y="548680"/>
            <a:ext cx="3168352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_x000024" descr="image25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046" b="25527"/>
          <a:stretch/>
        </p:blipFill>
        <p:spPr bwMode="auto">
          <a:xfrm>
            <a:off x="4435978" y="909067"/>
            <a:ext cx="4032448" cy="5039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1864978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http://900igr.net/up/datai/99133/0019-004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270" name="AutoShape 6" descr="https://crossroad.com/img/items/42/16/default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2" name="AutoShape 8" descr="https://mmedia.ozone.ru/multimedia/101930086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4" name="AutoShape 10" descr="https://mmedia.ozone.ru/multimedia/101930086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7" name="AutoShape 13" descr="https://mmedia.ozone.ru/multimedia/101930086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460375" y="1852623"/>
            <a:ext cx="8229600" cy="363326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Продолжаем учить алфавит. </a:t>
            </a:r>
          </a:p>
          <a:p>
            <a:pPr marL="0" indent="0" algn="ctr">
              <a:buNone/>
            </a:pPr>
            <a:r>
              <a:rPr lang="ru-RU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Повторим изученные </a:t>
            </a:r>
            <a:r>
              <a:rPr lang="ru-RU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21</a:t>
            </a:r>
            <a:r>
              <a:rPr lang="ru-RU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буквУ</a:t>
            </a:r>
            <a:r>
              <a:rPr lang="ru-RU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i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dirty="0" smtClean="0">
                <a:solidFill>
                  <a:schemeClr val="bg1"/>
                </a:solidFill>
              </a:rPr>
              <a:t>(</a:t>
            </a:r>
            <a:r>
              <a:rPr lang="ru-RU" b="1" dirty="0" smtClean="0">
                <a:solidFill>
                  <a:schemeClr val="bg1"/>
                </a:solidFill>
              </a:rPr>
              <a:t>а б в г д е ё ж з и </a:t>
            </a:r>
            <a:r>
              <a:rPr lang="ru-RU" b="1" dirty="0" smtClean="0">
                <a:solidFill>
                  <a:schemeClr val="bg1"/>
                </a:solidFill>
              </a:rPr>
              <a:t>й к </a:t>
            </a:r>
            <a:r>
              <a:rPr lang="ru-RU" b="1" dirty="0" smtClean="0">
                <a:solidFill>
                  <a:schemeClr val="bg1"/>
                </a:solidFill>
              </a:rPr>
              <a:t>л м н </a:t>
            </a:r>
            <a:r>
              <a:rPr lang="ru-RU" b="1" dirty="0">
                <a:solidFill>
                  <a:schemeClr val="bg1"/>
                </a:solidFill>
              </a:rPr>
              <a:t>о п р с т у </a:t>
            </a:r>
            <a:r>
              <a:rPr lang="ru-RU" dirty="0" smtClean="0">
                <a:solidFill>
                  <a:schemeClr val="bg1"/>
                </a:solidFill>
              </a:rPr>
              <a:t>) </a:t>
            </a:r>
          </a:p>
          <a:p>
            <a:pPr marL="0" indent="0" algn="ctr">
              <a:buNone/>
            </a:pPr>
            <a:r>
              <a:rPr lang="ru-RU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и выучим на </a:t>
            </a:r>
            <a:r>
              <a:rPr lang="ru-RU" i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</a:t>
            </a:r>
            <a:r>
              <a:rPr lang="ru-RU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23 </a:t>
            </a:r>
            <a:r>
              <a:rPr lang="ru-RU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ещё 5 букв </a:t>
            </a:r>
            <a:r>
              <a:rPr lang="ru-RU" dirty="0" smtClean="0">
                <a:solidFill>
                  <a:schemeClr val="bg1"/>
                </a:solidFill>
              </a:rPr>
              <a:t>(ф х ц ч ш), </a:t>
            </a:r>
            <a:r>
              <a:rPr lang="ru-RU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пропишите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Обведите </a:t>
            </a:r>
            <a:r>
              <a:rPr lang="ru-RU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i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</a:t>
            </a:r>
            <a:r>
              <a:rPr lang="ru-RU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 </a:t>
            </a:r>
            <a:r>
              <a:rPr lang="ru-RU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эти буквы </a:t>
            </a:r>
            <a:r>
              <a:rPr lang="ru-RU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_x000023" descr="image2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253" b="85306"/>
          <a:stretch/>
        </p:blipFill>
        <p:spPr bwMode="auto">
          <a:xfrm>
            <a:off x="755575" y="692696"/>
            <a:ext cx="3402721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_x000024" descr="image25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42" r="23046" b="86273"/>
          <a:stretch/>
        </p:blipFill>
        <p:spPr bwMode="auto">
          <a:xfrm>
            <a:off x="4427984" y="721457"/>
            <a:ext cx="3961966" cy="1051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8417856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http://900igr.net/up/datai/99133/0019-004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270" name="AutoShape 6" descr="https://crossroad.com/img/items/42/16/default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2" name="AutoShape 8" descr="https://mmedia.ozone.ru/multimedia/101930086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4" name="AutoShape 10" descr="https://mmedia.ozone.ru/multimedia/101930086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7" name="AutoShape 13" descr="https://mmedia.ozone.ru/multimedia/101930086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658256" y="1124744"/>
            <a:ext cx="3927785" cy="968971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11" name="Объект 2"/>
          <p:cNvSpPr txBox="1">
            <a:spLocks/>
          </p:cNvSpPr>
          <p:nvPr/>
        </p:nvSpPr>
        <p:spPr>
          <a:xfrm>
            <a:off x="285487" y="716458"/>
            <a:ext cx="3927785" cy="968971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2000" dirty="0">
                <a:solidFill>
                  <a:schemeClr val="bg1"/>
                </a:solidFill>
              </a:rPr>
              <a:t>Списать </a:t>
            </a:r>
            <a:r>
              <a:rPr lang="ru-RU" sz="2000" dirty="0" smtClean="0">
                <a:solidFill>
                  <a:schemeClr val="bg1"/>
                </a:solidFill>
              </a:rPr>
              <a:t>предложение, подчеркнуть заглавную букву в именах собственных .</a:t>
            </a:r>
            <a:endParaRPr lang="ru-RU" sz="20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ru-RU" sz="2000" dirty="0" smtClean="0">
                <a:solidFill>
                  <a:schemeClr val="bg1"/>
                </a:solidFill>
              </a:rPr>
              <a:t>Работаем </a:t>
            </a:r>
            <a:r>
              <a:rPr lang="ru-RU" sz="2000" dirty="0" smtClean="0">
                <a:solidFill>
                  <a:schemeClr val="bg1"/>
                </a:solidFill>
              </a:rPr>
              <a:t>по заданию </a:t>
            </a:r>
          </a:p>
          <a:p>
            <a:pPr marL="0" indent="0" algn="ctr">
              <a:buNone/>
            </a:pPr>
            <a:endParaRPr lang="ru-RU" sz="20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ru-RU" sz="2000" dirty="0" smtClean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ru-RU" sz="20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ru-RU" sz="2000" dirty="0" smtClean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ru-RU" sz="2000" dirty="0" smtClean="0">
                <a:solidFill>
                  <a:schemeClr val="bg1"/>
                </a:solidFill>
              </a:rPr>
              <a:t>Списать предложение.</a:t>
            </a:r>
            <a:endParaRPr lang="ru-RU" sz="2000" dirty="0">
              <a:solidFill>
                <a:schemeClr val="bg1"/>
              </a:solidFill>
            </a:endParaRPr>
          </a:p>
        </p:txBody>
      </p:sp>
      <p:cxnSp>
        <p:nvCxnSpPr>
          <p:cNvPr id="3" name="Прямая со стрелкой 2"/>
          <p:cNvCxnSpPr/>
          <p:nvPr/>
        </p:nvCxnSpPr>
        <p:spPr>
          <a:xfrm>
            <a:off x="3740849" y="980728"/>
            <a:ext cx="504056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pic>
        <p:nvPicPr>
          <p:cNvPr id="13" name="_x000023" descr="image2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31" r="38253" b="24689"/>
          <a:stretch/>
        </p:blipFill>
        <p:spPr bwMode="auto">
          <a:xfrm>
            <a:off x="4457671" y="656692"/>
            <a:ext cx="4115591" cy="5544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Объект 2"/>
          <p:cNvSpPr txBox="1">
            <a:spLocks/>
          </p:cNvSpPr>
          <p:nvPr/>
        </p:nvSpPr>
        <p:spPr>
          <a:xfrm>
            <a:off x="4620423" y="2472802"/>
            <a:ext cx="3790086" cy="96897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800" b="0" i="1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  </a:t>
            </a:r>
            <a:r>
              <a:rPr kumimoji="0" lang="ru-RU" sz="1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Начинаем писать с </a:t>
            </a:r>
            <a:r>
              <a:rPr kumimoji="0" lang="ru-RU" sz="1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абзаца и с заглавной </a:t>
            </a:r>
            <a:r>
              <a:rPr kumimoji="0" lang="ru-RU" sz="1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буквы, не забываем ставить запятые между словами</a:t>
            </a:r>
            <a:r>
              <a:rPr kumimoji="0" lang="ru-RU" sz="1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. Каждую группу записываем с новой строки.</a:t>
            </a:r>
            <a:endParaRPr kumimoji="0" lang="ru-RU" sz="1800" b="0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cxnSp>
        <p:nvCxnSpPr>
          <p:cNvPr id="15" name="Прямая со стрелкой 14"/>
          <p:cNvCxnSpPr/>
          <p:nvPr/>
        </p:nvCxnSpPr>
        <p:spPr>
          <a:xfrm>
            <a:off x="3709216" y="1916832"/>
            <a:ext cx="504056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3709216" y="3717032"/>
            <a:ext cx="504056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0539109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http://900igr.net/up/datai/99133/0019-004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270" name="AutoShape 6" descr="https://crossroad.com/img/items/42/16/default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2" name="AutoShape 8" descr="https://mmedia.ozone.ru/multimedia/101930086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4" name="AutoShape 10" descr="https://mmedia.ozone.ru/multimedia/101930086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7" name="AutoShape 13" descr="https://mmedia.ozone.ru/multimedia/101930086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476881" y="2318081"/>
            <a:ext cx="8229600" cy="363326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Внимательно прочитай задание на стр. 24.</a:t>
            </a:r>
          </a:p>
          <a:p>
            <a:pPr marL="0" indent="0" algn="ctr">
              <a:buNone/>
            </a:pPr>
            <a:r>
              <a:rPr lang="ru-RU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Вспомни! Гласные е ё и ю я указывают на мягкость согласного звука.</a:t>
            </a:r>
            <a:endParaRPr lang="ru-RU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_x000024" descr="image25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42" t="11705" r="23046" b="69142"/>
          <a:stretch/>
        </p:blipFill>
        <p:spPr bwMode="auto">
          <a:xfrm>
            <a:off x="2340745" y="564965"/>
            <a:ext cx="4501872" cy="1761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Объект 2"/>
          <p:cNvSpPr txBox="1">
            <a:spLocks/>
          </p:cNvSpPr>
          <p:nvPr/>
        </p:nvSpPr>
        <p:spPr>
          <a:xfrm>
            <a:off x="683568" y="4302048"/>
            <a:ext cx="6120680" cy="1595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800" b="0" i="1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 </a:t>
            </a: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</a:t>
            </a: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Начинаем писать с </a:t>
            </a: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абзаца и с заглавной </a:t>
            </a: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буквы, не забываем ставить запятые между словами</a:t>
            </a: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. </a:t>
            </a:r>
            <a:endParaRPr kumimoji="0" lang="ru-RU" sz="2800" b="0" i="1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19903850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http://900igr.net/up/datai/99133/0019-004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270" name="AutoShape 6" descr="https://crossroad.com/img/items/42/16/default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2" name="AutoShape 8" descr="https://mmedia.ozone.ru/multimedia/101930086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4" name="AutoShape 10" descr="https://mmedia.ozone.ru/multimedia/101930086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7" name="AutoShape 13" descr="https://mmedia.ozone.ru/multimedia/101930086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460375" y="1852623"/>
            <a:ext cx="8229600" cy="363326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ru-RU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_x000024" descr="image25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42" t="30245" r="27835" b="25527"/>
          <a:stretch/>
        </p:blipFill>
        <p:spPr bwMode="auto">
          <a:xfrm>
            <a:off x="4178617" y="619755"/>
            <a:ext cx="4392488" cy="4294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Объект 2"/>
          <p:cNvSpPr txBox="1">
            <a:spLocks/>
          </p:cNvSpPr>
          <p:nvPr/>
        </p:nvSpPr>
        <p:spPr>
          <a:xfrm>
            <a:off x="65092" y="619755"/>
            <a:ext cx="3927785" cy="968971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2000" dirty="0" smtClean="0">
                <a:solidFill>
                  <a:schemeClr val="bg1"/>
                </a:solidFill>
              </a:rPr>
              <a:t>Обвести и списать </a:t>
            </a:r>
          </a:p>
          <a:p>
            <a:pPr marL="0" indent="0" algn="ctr">
              <a:buNone/>
            </a:pPr>
            <a:r>
              <a:rPr lang="ru-RU" sz="2000" dirty="0" smtClean="0">
                <a:solidFill>
                  <a:schemeClr val="bg1"/>
                </a:solidFill>
              </a:rPr>
              <a:t>предложение. </a:t>
            </a:r>
          </a:p>
          <a:p>
            <a:pPr marL="0" indent="0" algn="ctr">
              <a:buNone/>
            </a:pPr>
            <a:endParaRPr lang="ru-RU" sz="2000" dirty="0" smtClean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ru-RU" sz="2000" dirty="0">
                <a:solidFill>
                  <a:schemeClr val="bg1"/>
                </a:solidFill>
              </a:rPr>
              <a:t>Списать </a:t>
            </a:r>
            <a:r>
              <a:rPr lang="ru-RU" sz="2000" dirty="0" smtClean="0">
                <a:solidFill>
                  <a:schemeClr val="bg1"/>
                </a:solidFill>
              </a:rPr>
              <a:t>предложение, подчеркнуть слог </a:t>
            </a:r>
            <a:r>
              <a:rPr lang="ru-RU" sz="2000" dirty="0" err="1" smtClean="0">
                <a:solidFill>
                  <a:schemeClr val="bg1"/>
                </a:solidFill>
              </a:rPr>
              <a:t>цы</a:t>
            </a:r>
            <a:r>
              <a:rPr lang="ru-RU" sz="2000" dirty="0" smtClean="0">
                <a:solidFill>
                  <a:schemeClr val="bg1"/>
                </a:solidFill>
              </a:rPr>
              <a:t> в словах исключения. </a:t>
            </a:r>
          </a:p>
          <a:p>
            <a:pPr marL="0" indent="0" algn="ctr">
              <a:buNone/>
            </a:pPr>
            <a:r>
              <a:rPr lang="ru-RU" sz="2000" i="1" dirty="0" smtClean="0">
                <a:solidFill>
                  <a:schemeClr val="bg1"/>
                </a:solidFill>
              </a:rPr>
              <a:t>     Выучить и запомнить на всю жизнь!</a:t>
            </a:r>
            <a:endParaRPr lang="ru-RU" sz="20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ru-RU" sz="2000" dirty="0" smtClean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ru-RU" sz="2000" dirty="0" smtClean="0">
                <a:solidFill>
                  <a:schemeClr val="bg1"/>
                </a:solidFill>
              </a:rPr>
              <a:t>Работаем </a:t>
            </a:r>
            <a:r>
              <a:rPr lang="ru-RU" sz="2000" dirty="0" smtClean="0">
                <a:solidFill>
                  <a:schemeClr val="bg1"/>
                </a:solidFill>
              </a:rPr>
              <a:t>по заданию </a:t>
            </a:r>
          </a:p>
          <a:p>
            <a:pPr marL="0" indent="0" algn="ctr">
              <a:buNone/>
            </a:pPr>
            <a:endParaRPr lang="ru-RU" sz="20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ru-RU" sz="2000" dirty="0" smtClean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ru-RU" sz="20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ru-RU" sz="2000" dirty="0" smtClean="0">
              <a:solidFill>
                <a:schemeClr val="bg1"/>
              </a:solidFill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>
            <a:off x="3386913" y="1196752"/>
            <a:ext cx="504056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3386913" y="2564904"/>
            <a:ext cx="504056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3386913" y="3933056"/>
            <a:ext cx="504056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4270015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>
            <a:extLst>
              <a:ext uri="{FF2B5EF4-FFF2-40B4-BE49-F238E27FC236}">
                <a16:creationId xmlns="" xmlns:a16="http://schemas.microsoft.com/office/drawing/2014/main" id="{F027402F-FB7F-D5CB-2766-02D556EDA7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3" y="1196752"/>
            <a:ext cx="7632849" cy="5317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A41CC4C-228D-4BBA-1AEF-15ADBEDE49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07675"/>
            <a:ext cx="7886700" cy="1325563"/>
          </a:xfrm>
        </p:spPr>
        <p:txBody>
          <a:bodyPr/>
          <a:lstStyle/>
          <a:p>
            <a:pPr algn="ctr"/>
            <a:r>
              <a:rPr lang="ru-RU" b="1" dirty="0"/>
              <a:t>Молодцы!!!</a:t>
            </a:r>
          </a:p>
        </p:txBody>
      </p:sp>
    </p:spTree>
    <p:extLst>
      <p:ext uri="{BB962C8B-B14F-4D97-AF65-F5344CB8AC3E}">
        <p14:creationId xmlns:p14="http://schemas.microsoft.com/office/powerpoint/2010/main" val="40710969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6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326</TotalTime>
  <Words>185</Words>
  <Application>Microsoft Office PowerPoint</Application>
  <PresentationFormat>Экран (4:3)</PresentationFormat>
  <Paragraphs>30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8</vt:i4>
      </vt:variant>
    </vt:vector>
  </HeadingPairs>
  <TitlesOfParts>
    <vt:vector size="15" baseType="lpstr">
      <vt:lpstr>Arial</vt:lpstr>
      <vt:lpstr>Bookman Old Style</vt:lpstr>
      <vt:lpstr>Calibri</vt:lpstr>
      <vt:lpstr>Calibri Light</vt:lpstr>
      <vt:lpstr>Times New Roman</vt:lpstr>
      <vt:lpstr>Тема Office</vt:lpstr>
      <vt:lpstr>16_Тема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Молодцы!!!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Длиннее, Короче, Одинаковые по длине.</dc:title>
  <dc:creator>Домашний</dc:creator>
  <cp:lastModifiedBy>Елена</cp:lastModifiedBy>
  <cp:revision>32</cp:revision>
  <dcterms:created xsi:type="dcterms:W3CDTF">2020-09-26T13:59:36Z</dcterms:created>
  <dcterms:modified xsi:type="dcterms:W3CDTF">2024-01-29T20:18:44Z</dcterms:modified>
</cp:coreProperties>
</file>