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57" r:id="rId5"/>
    <p:sldId id="262" r:id="rId6"/>
    <p:sldId id="259" r:id="rId7"/>
    <p:sldId id="260" r:id="rId8"/>
    <p:sldId id="263" r:id="rId9"/>
    <p:sldId id="261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A49D-F81B-40E9-BF6E-B08171911D66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9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A49D-F81B-40E9-BF6E-B08171911D66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983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A49D-F81B-40E9-BF6E-B08171911D66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7487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FAD4E-60F0-47EA-A6FF-2A8FA1E286A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E3851-D0E8-4403-B527-4F27BD6D1B1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1585061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1D91E-69B5-48E6-8F38-90316A23FCF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6BCDE-A516-4E04-955F-C266058FE0F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423068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B283A-764D-4764-8E9D-07F5718F069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6BE82-CA59-4CB2-A4BF-C0DAFB76234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26843267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34D37-88E1-49F9-AEAB-AD96628600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E8336C-DAD0-4E7B-A6FC-55EEF9A1365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04080184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46DF4-A32C-4FBE-B71C-5F7EF8D0D00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D27AD-12A6-4E43-99C4-6E8FF569F71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04633840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F66D9-DC89-4EDF-8CE6-B6392AB0DAE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588CD-BBD6-4D67-8DD3-7762A280338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78755400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1FE44-10E4-4C38-B3D6-2F8F1FD6C8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A355F1-1315-4761-A216-908C6B88306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6401411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9C2E9-8795-42FC-9292-E96719835FE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B2A14D-16D8-4F99-8876-34CA64147A2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72777226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A49D-F81B-40E9-BF6E-B08171911D66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0066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8F1A1-C554-4A30-B219-7D691C0BDC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5EC4C-825E-46F3-9461-53B55C64C7D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6563921"/>
      </p:ext>
    </p:extLst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84C04-0E30-420C-975A-F114236322B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49C53-2923-4544-8626-58A62A9177F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3750123"/>
      </p:ext>
    </p:extLst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7BD7D-8860-432B-A30C-BE302D2FD6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DB6A9-D47B-49D4-BFB3-196561D8068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00905438"/>
      </p:ext>
    </p:extLst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EC049-D781-41DF-817F-F3D6C6735EC6}" type="datetimeFigureOut">
              <a:rPr lang="ru-RU"/>
              <a:pPr>
                <a:defRPr/>
              </a:pPr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0F4FF030-FDC1-4A89-AE70-C2ED16E96A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217190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F66F4-B263-4855-8F99-F579BF078BB5}" type="datetimeFigureOut">
              <a:rPr lang="ru-RU"/>
              <a:pPr>
                <a:defRPr/>
              </a:pPr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06BABE4A-E9C8-44D3-A77B-EA0D1F5D37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98011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BC60B-F523-448A-BB32-F261FB1F856A}" type="datetimeFigureOut">
              <a:rPr lang="ru-RU"/>
              <a:pPr>
                <a:defRPr/>
              </a:pPr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80010799-226F-42B9-A3F0-F219BBC52F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988947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712C-2668-421B-A95A-02AC848C6452}" type="datetimeFigureOut">
              <a:rPr lang="ru-RU"/>
              <a:pPr>
                <a:defRPr/>
              </a:pPr>
              <a:t>28.01.2024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7D5D2A85-3253-4D61-A1D3-09DC8B634D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8320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A5741-169E-4BE4-8B02-41A5B4F1C6A1}" type="datetimeFigureOut">
              <a:rPr lang="ru-RU"/>
              <a:pPr>
                <a:defRPr/>
              </a:pPr>
              <a:t>28.01.2024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F1D978E5-32BA-4CAD-B5DF-189F16941C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47678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91D76-04D8-495D-9D52-91DC333F14E1}" type="datetimeFigureOut">
              <a:rPr lang="ru-RU"/>
              <a:pPr>
                <a:defRPr/>
              </a:pPr>
              <a:t>28.01.2024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79B35A0A-763C-4862-B75D-6BA7F54DC8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339930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8148F-D8A5-4374-8666-989102A342DA}" type="datetimeFigureOut">
              <a:rPr lang="ru-RU"/>
              <a:pPr>
                <a:defRPr/>
              </a:pPr>
              <a:t>28.01.2024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43B8D730-A401-4D6D-B0F7-607F2925E6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2484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A49D-F81B-40E9-BF6E-B08171911D66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0023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C5840-DF23-4791-B272-2D5584907747}" type="datetimeFigureOut">
              <a:rPr lang="ru-RU"/>
              <a:pPr>
                <a:defRPr/>
              </a:pPr>
              <a:t>28.01.2024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57DC5419-1BB0-4238-8C26-E1C0D19F2A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39304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254E9-3BC2-4211-A35B-022C81B0F9A8}" type="datetimeFigureOut">
              <a:rPr lang="ru-RU"/>
              <a:pPr>
                <a:defRPr/>
              </a:pPr>
              <a:t>28.01.2024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CB63D5D6-C2C8-4C1F-9D1E-7BF4D68E98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02098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A2EAA-9FB4-407E-A420-9D049CEF3221}" type="datetimeFigureOut">
              <a:rPr lang="ru-RU"/>
              <a:pPr>
                <a:defRPr/>
              </a:pPr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0E56B575-5241-44E8-9FD3-3EC6A5566B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4440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CCB66-8A77-4A8D-ABB4-46DEE9636914}" type="datetimeFigureOut">
              <a:rPr lang="ru-RU"/>
              <a:pPr>
                <a:defRPr/>
              </a:pPr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A2FC9124-EF12-4F17-B91D-F29DEBA06E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1183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A49D-F81B-40E9-BF6E-B08171911D66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518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A49D-F81B-40E9-BF6E-B08171911D66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697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A49D-F81B-40E9-BF6E-B08171911D66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370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A49D-F81B-40E9-BF6E-B08171911D66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913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A49D-F81B-40E9-BF6E-B08171911D66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084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A49D-F81B-40E9-BF6E-B08171911D66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929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1A49D-F81B-40E9-BF6E-B08171911D66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32AB8-761D-46D6-BEC8-C9428431A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146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3BF7C8-FB8D-44DC-9E33-71D2F7B21A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8DD61F-4AB1-49A3-BB27-E8622BB8C5CD}" type="slidenum">
              <a:rPr lang="ru-RU" altLang="ru-RU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871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638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78FAEF-F7C4-426D-9248-1D51F9FA2BA1}" type="datetimeFigureOut">
              <a:rPr lang="ru-RU"/>
              <a:pPr>
                <a:defRPr/>
              </a:pPr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7C45A6-6DD0-4BC2-9851-CC28754877C6}" type="slidenum">
              <a:rPr lang="ru-RU" alt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219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0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44417" y="1023121"/>
            <a:ext cx="7752522" cy="280076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29 </a:t>
            </a:r>
            <a:r>
              <a:rPr lang="ru-RU" sz="4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января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С</a:t>
            </a:r>
            <a:r>
              <a:rPr lang="ru-RU" sz="4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остав</a:t>
            </a:r>
            <a:r>
              <a:rPr lang="ru-RU" sz="4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 чисел от 4 до 10. </a:t>
            </a:r>
            <a:r>
              <a:rPr lang="ru-RU" sz="4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З</a:t>
            </a:r>
            <a:r>
              <a:rPr lang="ru-RU" sz="4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акрепление. </a:t>
            </a:r>
            <a:endParaRPr lang="ru-RU" sz="44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4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3" name="Рисунок 8" descr="Рисунок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669" y="3232368"/>
            <a:ext cx="5162497" cy="380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9089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6" name="Рисунок 2" descr="1612749670_27-p-fon-dlya-prezentatsii-goluboi-s-ramkoi-28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10500" r="12988" b="16400"/>
          <a:stretch>
            <a:fillRect/>
          </a:stretch>
        </p:blipFill>
        <p:spPr bwMode="auto">
          <a:xfrm>
            <a:off x="2782888" y="3789364"/>
            <a:ext cx="3268662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47" name="Рисунок 4" descr="1612749670_27-p-fon-dlya-prezentatsii-goluboi-s-ramkoi-2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51" name="Рисунок 11" descr="1614587621_15-p-malchik-na-belom-fone-kartinka-18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9" r="24168"/>
          <a:stretch>
            <a:fillRect/>
          </a:stretch>
        </p:blipFill>
        <p:spPr bwMode="auto">
          <a:xfrm>
            <a:off x="9299575" y="2263955"/>
            <a:ext cx="2016125" cy="43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51550" y="1510073"/>
            <a:ext cx="53276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Стр. </a:t>
            </a:r>
            <a:r>
              <a:rPr lang="ru-RU" alt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 </a:t>
            </a:r>
            <a:endParaRPr lang="ru-RU" alt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age1.jpe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02263" y="504967"/>
            <a:ext cx="4172081" cy="5848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596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6" name="Рисунок 2" descr="1612749670_27-p-fon-dlya-prezentatsii-goluboi-s-ramkoi-28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10500" r="12988" b="16400"/>
          <a:stretch>
            <a:fillRect/>
          </a:stretch>
        </p:blipFill>
        <p:spPr bwMode="auto">
          <a:xfrm>
            <a:off x="2782888" y="3789364"/>
            <a:ext cx="3268662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47" name="Рисунок 4" descr="1612749670_27-p-fon-dlya-prezentatsii-goluboi-s-ramkoi-2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143251" y="385764"/>
            <a:ext cx="58324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endParaRPr lang="ru-RU" alt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0951" name="Рисунок 11" descr="1614587621_15-p-malchik-na-belom-fone-kartinka-18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9" r="24168"/>
          <a:stretch>
            <a:fillRect/>
          </a:stretch>
        </p:blipFill>
        <p:spPr bwMode="auto">
          <a:xfrm>
            <a:off x="7896226" y="2133600"/>
            <a:ext cx="2016125" cy="43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063750" y="908051"/>
            <a:ext cx="5327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endParaRPr lang="ru-RU" alt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mage18.jpeg"/>
          <p:cNvPicPr/>
          <p:nvPr/>
        </p:nvPicPr>
        <p:blipFill rotWithShape="1">
          <a:blip r:embed="rId5" cstate="print"/>
          <a:srcRect b="3084"/>
          <a:stretch/>
        </p:blipFill>
        <p:spPr>
          <a:xfrm>
            <a:off x="2063750" y="105770"/>
            <a:ext cx="5489989" cy="6646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279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6" name="Рисунок 2" descr="1612749670_27-p-fon-dlya-prezentatsii-goluboi-s-ramkoi-28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10500" r="12988" b="16400"/>
          <a:stretch>
            <a:fillRect/>
          </a:stretch>
        </p:blipFill>
        <p:spPr bwMode="auto">
          <a:xfrm>
            <a:off x="2782888" y="3789364"/>
            <a:ext cx="3268662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47" name="Рисунок 4" descr="1612749670_27-p-fon-dlya-prezentatsii-goluboi-s-ramkoi-2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87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51" name="Рисунок 11" descr="1614587621_15-p-malchik-na-belom-fone-kartinka-18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9" r="24168"/>
          <a:stretch>
            <a:fillRect/>
          </a:stretch>
        </p:blipFill>
        <p:spPr bwMode="auto">
          <a:xfrm>
            <a:off x="7896226" y="2133600"/>
            <a:ext cx="2016125" cy="43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889535" y="767173"/>
            <a:ext cx="53276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 задание </a:t>
            </a: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повторение состава чисел устно</a:t>
            </a:r>
            <a:endParaRPr lang="ru-RU" altLang="ru-RU" sz="2800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image18.jpeg"/>
          <p:cNvPicPr/>
          <p:nvPr/>
        </p:nvPicPr>
        <p:blipFill rotWithShape="1">
          <a:blip r:embed="rId5" cstate="print"/>
          <a:srcRect t="9800" r="27216" b="61941"/>
          <a:stretch/>
        </p:blipFill>
        <p:spPr>
          <a:xfrm>
            <a:off x="1798602" y="2113621"/>
            <a:ext cx="5980622" cy="339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52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6" name="Рисунок 2" descr="1612749670_27-p-fon-dlya-prezentatsii-goluboi-s-ramkoi-28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10500" r="12988" b="16400"/>
          <a:stretch>
            <a:fillRect/>
          </a:stretch>
        </p:blipFill>
        <p:spPr bwMode="auto">
          <a:xfrm>
            <a:off x="2782888" y="3789364"/>
            <a:ext cx="3268662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47" name="Рисунок 4" descr="1612749670_27-p-fon-dlya-prezentatsii-goluboi-s-ramkoi-2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68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51" name="Рисунок 11" descr="1614587621_15-p-malchik-na-belom-fone-kartinka-18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9" r="24168"/>
          <a:stretch>
            <a:fillRect/>
          </a:stretch>
        </p:blipFill>
        <p:spPr bwMode="auto">
          <a:xfrm>
            <a:off x="9742797" y="2234710"/>
            <a:ext cx="2016125" cy="43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448367" y="529392"/>
            <a:ext cx="78486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внимательно условие задачи 2.  </a:t>
            </a:r>
            <a:endParaRPr lang="ru-RU" altLang="ru-RU" sz="28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023582" y="2431570"/>
            <a:ext cx="7848601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задаче </a:t>
            </a: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уже есть неизвестное количество детей во второй семье</a:t>
            </a: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Это и будет наш первый вопрос.  </a:t>
            </a: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количество мы </a:t>
            </a: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можем объединить.</a:t>
            </a:r>
            <a:endParaRPr lang="ru-RU" altLang="ru-RU" sz="2800" b="1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вопросы мы зададим? </a:t>
            </a:r>
            <a:endParaRPr lang="ru-RU" altLang="ru-RU" sz="2800" b="1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(1. Сколько детей во второй семье? </a:t>
            </a:r>
            <a:endParaRPr lang="ru-RU" altLang="ru-RU" sz="2800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детей в двух семьях?</a:t>
            </a: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altLang="ru-RU" sz="2800" b="1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altLang="ru-RU" sz="28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image18.jpeg"/>
          <p:cNvPicPr/>
          <p:nvPr/>
        </p:nvPicPr>
        <p:blipFill rotWithShape="1">
          <a:blip r:embed="rId5" cstate="print"/>
          <a:srcRect t="36667" r="27712" b="51194"/>
          <a:stretch/>
        </p:blipFill>
        <p:spPr>
          <a:xfrm>
            <a:off x="798608" y="1052612"/>
            <a:ext cx="6734956" cy="137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924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4" descr="1612749670_27-p-fon-dlya-prezentatsii-goluboi-s-ramkoi-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96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Объект 3"/>
          <p:cNvSpPr txBox="1">
            <a:spLocks noChangeArrowheads="1"/>
          </p:cNvSpPr>
          <p:nvPr/>
        </p:nvSpPr>
        <p:spPr bwMode="auto">
          <a:xfrm>
            <a:off x="2384843" y="1152371"/>
            <a:ext cx="1097280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Запишем в тетрадь условие: 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семья– 2 р.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? д.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семья – ?д., на 3р. больше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8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2800" b="1" i="1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решение и ответ. 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ru-RU" altLang="ru-RU" sz="2800" b="1" i="1" dirty="0" smtClean="0">
              <a:solidFill>
                <a:srgbClr val="1F497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800" b="1" i="1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altLang="ru-RU" sz="28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авая фигурная скобка 13"/>
          <p:cNvSpPr/>
          <p:nvPr/>
        </p:nvSpPr>
        <p:spPr>
          <a:xfrm>
            <a:off x="6825771" y="2132462"/>
            <a:ext cx="491320" cy="1173708"/>
          </a:xfrm>
          <a:prstGeom prst="rightBrace">
            <a:avLst>
              <a:gd name="adj1" fmla="val 22222"/>
              <a:gd name="adj2" fmla="val 50000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055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6" name="Рисунок 2" descr="1612749670_27-p-fon-dlya-prezentatsii-goluboi-s-ramkoi-28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10500" r="12988" b="16400"/>
          <a:stretch>
            <a:fillRect/>
          </a:stretch>
        </p:blipFill>
        <p:spPr bwMode="auto">
          <a:xfrm>
            <a:off x="2782888" y="3789364"/>
            <a:ext cx="3268662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47" name="Рисунок 4" descr="1612749670_27-p-fon-dlya-prezentatsii-goluboi-s-ramkoi-28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48" y="3241668"/>
            <a:ext cx="3643318" cy="2732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51" name="Рисунок 11" descr="1614587621_15-p-malchik-na-belom-fone-kartinka-18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9" r="24168"/>
          <a:stretch>
            <a:fillRect/>
          </a:stretch>
        </p:blipFill>
        <p:spPr bwMode="auto">
          <a:xfrm>
            <a:off x="9684083" y="2248304"/>
            <a:ext cx="2016125" cy="43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254818" y="341016"/>
            <a:ext cx="78486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Поработаем в тетради на печатной основе</a:t>
            </a: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altLang="ru-RU" sz="28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avatars.mds.yandex.net/get-mpic/4581218/img_id2153262281362417787.jpeg/ori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58" y="881707"/>
            <a:ext cx="3969698" cy="5730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238256" y="1817663"/>
            <a:ext cx="532765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Стр. </a:t>
            </a:r>
            <a:r>
              <a:rPr lang="ru-RU" alt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54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 1, 2, 3</a:t>
            </a:r>
            <a:r>
              <a:rPr lang="ru-RU" alt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315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131</Words>
  <Application>Microsoft Office PowerPoint</Application>
  <PresentationFormat>Широкоэкранный</PresentationFormat>
  <Paragraphs>27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1_Тема Office</vt:lpstr>
      <vt:lpstr>14_Тема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15</cp:revision>
  <dcterms:created xsi:type="dcterms:W3CDTF">2024-01-25T08:16:51Z</dcterms:created>
  <dcterms:modified xsi:type="dcterms:W3CDTF">2024-01-28T07:48:45Z</dcterms:modified>
</cp:coreProperties>
</file>