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1.jpe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354884-A958-3A95-6F32-A7F41CF9F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5293" y="870695"/>
            <a:ext cx="8761413" cy="706964"/>
          </a:xfrm>
        </p:spPr>
        <p:txBody>
          <a:bodyPr/>
          <a:lstStyle/>
          <a:p>
            <a:pPr algn="ctr"/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Кыргызстандын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тарыхы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дуйнолук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тарых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G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F70B162B-7B33-25E0-A87B-2E7AA6BE8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58" y="2337592"/>
            <a:ext cx="6546827" cy="4520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FCD27A-17BE-2BA4-A96D-AA10F8D6C3F8}"/>
              </a:ext>
            </a:extLst>
          </p:cNvPr>
          <p:cNvSpPr txBox="1"/>
          <p:nvPr/>
        </p:nvSpPr>
        <p:spPr>
          <a:xfrm>
            <a:off x="9126151" y="5587195"/>
            <a:ext cx="613169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4600" b="1" dirty="0">
                <a:solidFill>
                  <a:schemeClr val="bg1"/>
                </a:solidFill>
                <a:highlight>
                  <a:srgbClr val="80008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6-класс</a:t>
            </a:r>
            <a:endParaRPr lang="ru-KG" sz="4600" b="1" dirty="0">
              <a:solidFill>
                <a:schemeClr val="bg1"/>
              </a:solidFill>
              <a:highlight>
                <a:srgbClr val="80008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184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D8DC3-880F-4F72-2A1A-7DB4E3309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359" y="672928"/>
            <a:ext cx="8761413" cy="706964"/>
          </a:xfrm>
        </p:spPr>
        <p:txBody>
          <a:bodyPr/>
          <a:lstStyle/>
          <a:p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Сунга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салгылашуусунун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жыйынтыгы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G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318CB4C2-553C-B13A-C469-5F309155C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326" b="9708"/>
          <a:stretch/>
        </p:blipFill>
        <p:spPr>
          <a:xfrm>
            <a:off x="745359" y="2490112"/>
            <a:ext cx="10513019" cy="369495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745606-D31A-B134-3C23-2E878AC63488}"/>
              </a:ext>
            </a:extLst>
          </p:cNvPr>
          <p:cNvSpPr txBox="1"/>
          <p:nvPr/>
        </p:nvSpPr>
        <p:spPr>
          <a:xfrm>
            <a:off x="6052370" y="6185071"/>
            <a:ext cx="5239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Сунгадагы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салгылашуу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болгон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жер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G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019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FA68829-8379-0050-CF57-0DC41EB16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55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1586C3E-0023-0FC8-2827-1A9160D84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78" y="696784"/>
            <a:ext cx="9602998" cy="546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90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20F1A1B2-338B-C6B2-7CF9-A62F902D3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44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60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2AAD420-CEFB-8FEA-E473-18F7562B3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062" y="596101"/>
            <a:ext cx="8761413" cy="948494"/>
          </a:xfrm>
        </p:spPr>
        <p:txBody>
          <a:bodyPr/>
          <a:lstStyle/>
          <a:p>
            <a:r>
              <a:rPr lang="ru-RU" sz="4200" b="1" dirty="0" err="1"/>
              <a:t>Бышыктоо</a:t>
            </a:r>
            <a:endParaRPr lang="ru-KG" sz="4200" b="1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CF24A1AA-8D27-09CB-6B97-776C98899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3" y="2432833"/>
            <a:ext cx="9704305" cy="442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07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9144C4F1-07EC-EB37-B375-82318F1A3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459" y="1267618"/>
            <a:ext cx="9851081" cy="504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70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7A82A0-81FF-2A32-8640-92929EEB2610}"/>
              </a:ext>
            </a:extLst>
          </p:cNvPr>
          <p:cNvSpPr txBox="1"/>
          <p:nvPr/>
        </p:nvSpPr>
        <p:spPr>
          <a:xfrm>
            <a:off x="823784" y="510060"/>
            <a:ext cx="86840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500" b="1" dirty="0">
                <a:latin typeface="Times New Roman" panose="020F0502020204030204" pitchFamily="34" charset="0"/>
              </a:rPr>
              <a:t>Тема : </a:t>
            </a:r>
            <a:r>
              <a:rPr lang="ru-RU" sz="3500" b="1" dirty="0" err="1">
                <a:latin typeface="Times New Roman" panose="020F0502020204030204" pitchFamily="34" charset="0"/>
              </a:rPr>
              <a:t>Борбордук</a:t>
            </a:r>
            <a:r>
              <a:rPr lang="ru-RU" sz="3500" b="1" dirty="0">
                <a:latin typeface="Times New Roman" panose="020F0502020204030204" pitchFamily="34" charset="0"/>
              </a:rPr>
              <a:t> </a:t>
            </a:r>
            <a:r>
              <a:rPr lang="ru-RU" sz="3500" b="1" dirty="0" err="1">
                <a:latin typeface="Times New Roman" panose="020F0502020204030204" pitchFamily="34" charset="0"/>
              </a:rPr>
              <a:t>Азиядагы</a:t>
            </a:r>
            <a:r>
              <a:rPr lang="ru-RU" sz="3500" b="1" dirty="0">
                <a:latin typeface="Times New Roman" panose="020F0502020204030204" pitchFamily="34" charset="0"/>
              </a:rPr>
              <a:t> 710-711 </a:t>
            </a:r>
            <a:r>
              <a:rPr lang="ru-RU" sz="3500" b="1" dirty="0" err="1">
                <a:latin typeface="Times New Roman" panose="020F0502020204030204" pitchFamily="34" charset="0"/>
              </a:rPr>
              <a:t>жылдардагы</a:t>
            </a:r>
            <a:r>
              <a:rPr lang="ru-RU" sz="3500" b="1" dirty="0">
                <a:latin typeface="Times New Roman" panose="020F0502020204030204" pitchFamily="34" charset="0"/>
              </a:rPr>
              <a:t> </a:t>
            </a:r>
            <a:r>
              <a:rPr lang="ru-RU" sz="3500" b="1" dirty="0" err="1">
                <a:latin typeface="Times New Roman" panose="020F0502020204030204" pitchFamily="34" charset="0"/>
              </a:rPr>
              <a:t>согуш</a:t>
            </a:r>
            <a:r>
              <a:rPr lang="ru-RU" sz="3500" b="1" dirty="0">
                <a:latin typeface="Times New Roman" panose="020F0502020204030204" pitchFamily="34" charset="0"/>
              </a:rPr>
              <a:t> </a:t>
            </a:r>
            <a:endParaRPr lang="ru-KG" sz="3500" b="1" dirty="0">
              <a:latin typeface="Times New Roman" panose="020F0502020204030204" pitchFamily="34" charset="0"/>
            </a:endParaRPr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ADBB9C63-FF84-853E-B72E-E2C15C2EE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426" y="1992153"/>
            <a:ext cx="8198951" cy="435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232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AAB035-12C1-B511-FB01-DEE63AC50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Бугунку</a:t>
            </a:r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сабакта</a:t>
            </a:r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KG" sz="5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A2E0E1-FDC2-4625-CE54-948CA5841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521" y="2809446"/>
            <a:ext cx="5833479" cy="3416300"/>
          </a:xfrm>
        </p:spPr>
        <p:txBody>
          <a:bodyPr>
            <a:normAutofit/>
          </a:bodyPr>
          <a:lstStyle/>
          <a:p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710-711-жылдардагы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согуштун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себептери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жөнүндө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маалымат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аласыңар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Сунга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салгылашуусунун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натыйжаларын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Барсбектин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тарыхында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ээлеген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ордун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аныктайсыңар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KG" dirty="0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DDA7064F-D25A-BBF1-1BC3-3B9B7227A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509" y="2504838"/>
            <a:ext cx="4114356" cy="402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34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FF0ECB3-C4BB-ED81-D1D6-50E614C44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686"/>
          <a:stretch/>
        </p:blipFill>
        <p:spPr>
          <a:xfrm>
            <a:off x="0" y="411892"/>
            <a:ext cx="12192000" cy="6144054"/>
          </a:xfrm>
        </p:spPr>
      </p:pic>
    </p:spTree>
    <p:extLst>
      <p:ext uri="{BB962C8B-B14F-4D97-AF65-F5344CB8AC3E}">
        <p14:creationId xmlns:p14="http://schemas.microsoft.com/office/powerpoint/2010/main" val="3023001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8136715-9F0B-323A-C3FD-1FEFC263AD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40"/>
          <a:stretch/>
        </p:blipFill>
        <p:spPr>
          <a:xfrm>
            <a:off x="387159" y="645298"/>
            <a:ext cx="11214463" cy="577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58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73CBAF9-513D-D578-C152-D7B584DB0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65" y="426304"/>
            <a:ext cx="11670270" cy="600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68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54F7B8F0-ACFB-17A8-3124-ADC2FCAA0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904"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28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5355EDC-7D55-8055-3A20-74FC162694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05"/>
          <a:stretch/>
        </p:blipFill>
        <p:spPr>
          <a:xfrm>
            <a:off x="0" y="0"/>
            <a:ext cx="12192000" cy="652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26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B9982D-430B-2506-F8F6-BDA7455152C1}"/>
              </a:ext>
            </a:extLst>
          </p:cNvPr>
          <p:cNvSpPr txBox="1"/>
          <p:nvPr/>
        </p:nvSpPr>
        <p:spPr>
          <a:xfrm>
            <a:off x="630193" y="683052"/>
            <a:ext cx="92208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4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Бетме-бет</a:t>
            </a:r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салгылашуу</a:t>
            </a:r>
            <a:endParaRPr lang="ru-KG" sz="4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B9B7E405-3909-DD67-6023-4220F091B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9" y="2436335"/>
            <a:ext cx="11532973" cy="442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129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15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Совет директоров</vt:lpstr>
      <vt:lpstr>Кыргызстандын тарыхы жана дуйнолук тарых </vt:lpstr>
      <vt:lpstr>Презентация PowerPoint</vt:lpstr>
      <vt:lpstr>Бугунку сабакта: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Сунга салгылашуусунун жыйынтыгы </vt:lpstr>
      <vt:lpstr>Презентация PowerPoint</vt:lpstr>
      <vt:lpstr>Презентация PowerPoint</vt:lpstr>
      <vt:lpstr>Презентация PowerPoint</vt:lpstr>
      <vt:lpstr>Бышыктоо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Aidana Urmatova</dc:creator>
  <cp:lastModifiedBy>osmonovagulzhan76@gmail.com</cp:lastModifiedBy>
  <cp:revision>5</cp:revision>
  <dcterms:created xsi:type="dcterms:W3CDTF">2023-03-05T16:21:36Z</dcterms:created>
  <dcterms:modified xsi:type="dcterms:W3CDTF">2023-03-06T03:06:50Z</dcterms:modified>
</cp:coreProperties>
</file>