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sldIdLst>
    <p:sldId id="264" r:id="rId4"/>
    <p:sldId id="257" r:id="rId5"/>
    <p:sldId id="262" r:id="rId6"/>
    <p:sldId id="266" r:id="rId7"/>
    <p:sldId id="259" r:id="rId8"/>
    <p:sldId id="267" r:id="rId9"/>
    <p:sldId id="260" r:id="rId10"/>
    <p:sldId id="263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98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48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EC049-D781-41DF-817F-F3D6C6735EC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F4FF030-FDC1-4A89-AE70-C2ED16E96A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1719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66F4-B263-4855-8F99-F579BF078BB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6BABE4A-E9C8-44D3-A77B-EA0D1F5D37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9801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BC60B-F523-448A-BB32-F261FB1F856A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80010799-226F-42B9-A3F0-F219BBC52F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8894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712C-2668-421B-A95A-02AC848C645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7D5D2A85-3253-4D61-A1D3-09DC8B634D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20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A5741-169E-4BE4-8B02-41A5B4F1C6A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F1D978E5-32BA-4CAD-B5DF-189F16941C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767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91D76-04D8-495D-9D52-91DC333F14E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79B35A0A-763C-4862-B75D-6BA7F54DC8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3993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8148F-D8A5-4374-8666-989102A342DA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43B8D730-A401-4D6D-B0F7-607F2925E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2484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840-DF23-4791-B272-2D558490774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57DC5419-1BB0-4238-8C26-E1C0D19F2A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393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006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254E9-3BC2-4211-A35B-022C81B0F9A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CB63D5D6-C2C8-4C1F-9D1E-7BF4D68E98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0209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2EAA-9FB4-407E-A420-9D049CEF322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E56B575-5241-44E8-9FD3-3EC6A5566B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440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CCB66-8A77-4A8D-ABB4-46DEE963691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2FC9124-EF12-4F17-B91D-F29DEBA06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1183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8BF9-64E3-4C7B-89AE-2F6A0652C2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2F85D-1C4E-4054-AF45-4E129EC7B9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190207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70882-BC79-432D-83D5-463944DBF8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9C501-64C6-46FF-AA0B-2A3BB48451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6048378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B5D90-9356-4B29-ABE7-632FC7DA79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7B028-FB41-4786-9A41-99243D9B83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8553981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B7E5A-98D1-4940-8674-08452E1A02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B2757-B438-4CDF-B6C6-3C0FB6038A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0449072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896E3-11E9-456E-86B7-B8B91E200C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492B3-AD6E-4BCA-AEC8-66DF02C9EC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9759230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4B63-047D-48D5-8F94-C36A3815D6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55A22-F06E-4234-AB00-4863B138E0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6075356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6CF65-EDBE-46DD-B36A-0432B34D4E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9F10C-C639-4E5C-885B-1BA880D000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770846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023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BF312-E672-4F8B-8ED6-94B2EDE33E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ABC95-4E70-4188-8D8B-8D00D1A33E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22720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AB5EC-4099-4D91-AAA7-86CD6B5F76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31A97-EE8C-4487-97F2-9A75573C6A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1717181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AB1D3-CD66-4E8E-9B8E-4914F2F270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6343F-EBF5-40A6-80D6-6D7125ECA8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286477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9B290-A90D-4A51-ACA9-5DD068BAC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6BB23-C463-4220-827E-0A07DCBA9D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9047077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51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69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7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1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8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1A49D-F81B-40E9-BF6E-B08171911D6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78FAEF-F7C4-426D-9248-1D51F9FA2BA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C45A6-6DD0-4BC2-9851-CC28754877C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219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019958-C6E8-41DD-8A8C-1088B5CB1B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D6F7D0-AB2A-482C-87DA-519DFBEEA401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0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7394" y="1284176"/>
            <a:ext cx="7762510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 charset="0"/>
              </a:rPr>
              <a:t> 30 января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 charset="0"/>
              </a:rPr>
              <a:t>Закрепление изученного</a:t>
            </a:r>
          </a:p>
        </p:txBody>
      </p:sp>
    </p:spTree>
    <p:extLst>
      <p:ext uri="{BB962C8B-B14F-4D97-AF65-F5344CB8AC3E}">
        <p14:creationId xmlns:p14="http://schemas.microsoft.com/office/powerpoint/2010/main" val="32929293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299575" y="2263955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82888" y="1063685"/>
            <a:ext cx="5327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ок смайлик иллюстрация, смайлик смайлик ок, плач эмодзи, Разное, Сигнал большого пальца, значки компьютеров png thumbnail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513" y="2263955"/>
            <a:ext cx="5306799" cy="352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47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299575" y="2263955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51550" y="1510073"/>
            <a:ext cx="5327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endParaRPr lang="ru-RU" alt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1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2263" y="504967"/>
            <a:ext cx="4172081" cy="58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9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_x000018" descr="image1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97" b="26313"/>
          <a:stretch/>
        </p:blipFill>
        <p:spPr bwMode="auto">
          <a:xfrm>
            <a:off x="2343935" y="354843"/>
            <a:ext cx="4796642" cy="626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2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1612749670_27-p-fon-dlya-prezentatsii-goluboi-s-ramkoi-2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6" y="-2546"/>
            <a:ext cx="9225885" cy="691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_x000018" descr="image1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88" b="26313"/>
          <a:stretch/>
        </p:blipFill>
        <p:spPr bwMode="auto">
          <a:xfrm>
            <a:off x="1946140" y="271834"/>
            <a:ext cx="1220140" cy="637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498376" y="779504"/>
            <a:ext cx="532765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рассмотри первый рисунок с фигурами. Какие это фигуры?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(объёмные)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группы можно разбить?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8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цвету…, по форме…, по размеру…)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рассмотри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рисунки с фигурами внизу. 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это фигуры?</a:t>
            </a:r>
            <a:r>
              <a:rPr lang="ru-RU" altLang="ru-RU" sz="2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(плоские)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отличаются эти две группы?</a:t>
            </a:r>
            <a:endParaRPr lang="ru-RU" altLang="ru-RU" sz="28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3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89535" y="767173"/>
            <a:ext cx="53276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задание на повторение состава чисел устно</a:t>
            </a: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_x000018" descr="image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6" t="7261" r="24606" b="72375"/>
          <a:stretch/>
        </p:blipFill>
        <p:spPr bwMode="auto">
          <a:xfrm>
            <a:off x="1815036" y="2150717"/>
            <a:ext cx="6402149" cy="327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5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0" y="34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37473" y="476794"/>
            <a:ext cx="53276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рабочей тетради.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_x000018" descr="image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6" t="27783" r="24606" b="65429"/>
          <a:stretch/>
        </p:blipFill>
        <p:spPr bwMode="auto">
          <a:xfrm>
            <a:off x="1618807" y="1703519"/>
            <a:ext cx="6546316" cy="111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_x000018" descr="image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9" t="62354" r="26933" b="27859"/>
          <a:stretch/>
        </p:blipFill>
        <p:spPr bwMode="auto">
          <a:xfrm>
            <a:off x="1849923" y="4408630"/>
            <a:ext cx="6421870" cy="157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368173" y="1179493"/>
            <a:ext cx="53276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пиши выражения и вычисли.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49923" y="2952658"/>
            <a:ext cx="646156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 и сравни.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Карандашом пиши ответ над вычислениями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742797" y="223471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30002" y="351059"/>
            <a:ext cx="78486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внимательно условие задачи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50380" y="2527104"/>
            <a:ext cx="784860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задаче  есть неизвестное количество мотков, которые пошли на кофту. Количество мотков мы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объединить.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Какие вопросы мы зададим?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 Сколько мотков пошло на кофту?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Сколько всего мотков израсходовала бабушка?)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_x000018" descr="image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7" t="48464" r="27991" b="42222"/>
          <a:stretch/>
        </p:blipFill>
        <p:spPr bwMode="auto">
          <a:xfrm>
            <a:off x="1230002" y="892724"/>
            <a:ext cx="6046519" cy="148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92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96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бъект 3"/>
          <p:cNvSpPr txBox="1">
            <a:spLocks noChangeArrowheads="1"/>
          </p:cNvSpPr>
          <p:nvPr/>
        </p:nvSpPr>
        <p:spPr bwMode="auto">
          <a:xfrm>
            <a:off x="2384843" y="1152371"/>
            <a:ext cx="10972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Запишем в тетрадь условие: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Носки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 м.</a:t>
            </a: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?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Кофта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?м.,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6м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 i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и ответ.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800" b="1" i="1" dirty="0" smtClean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b="1" i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6825771" y="2132462"/>
            <a:ext cx="491320" cy="1173708"/>
          </a:xfrm>
          <a:prstGeom prst="rightBrace">
            <a:avLst>
              <a:gd name="adj1" fmla="val 22222"/>
              <a:gd name="adj2" fmla="val 5000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5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4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66509" y="488232"/>
            <a:ext cx="775962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внимательно задание в номере 5.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мы сразу начертить 2 отрезка?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Нет. Нам неизвестна длина второго отрезка. Сказано, что она на 2 см меньше.)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в тетрадь </a:t>
            </a:r>
            <a:r>
              <a:rPr lang="ru-RU" alt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(5-2=…)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начертите два отрезка.</a:t>
            </a:r>
            <a:endParaRPr lang="ru-RU" altLang="ru-RU" sz="28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_x000018" descr="image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7" t="57936" r="27991" b="37328"/>
          <a:stretch/>
        </p:blipFill>
        <p:spPr bwMode="auto">
          <a:xfrm>
            <a:off x="1128337" y="1138511"/>
            <a:ext cx="8534278" cy="106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96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211</Words>
  <Application>Microsoft Office PowerPoint</Application>
  <PresentationFormat>Широкоэкранный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14_Тема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22</cp:revision>
  <dcterms:created xsi:type="dcterms:W3CDTF">2024-01-25T08:16:51Z</dcterms:created>
  <dcterms:modified xsi:type="dcterms:W3CDTF">2024-01-29T21:26:52Z</dcterms:modified>
</cp:coreProperties>
</file>