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5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C3898-1A04-4BB9-B116-3CAF4557BE0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3EF26-7515-4959-B668-80BFB5EFF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2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03EF26-7515-4959-B668-80BFB5EFF84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8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BDCD2A-2A9E-4C55-8E83-340E1D919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EF647F8-DA3D-4B23-B549-CD7F918C6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8CF366-1EFF-41C9-A8AF-12EC98812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94F9EE-0883-4C07-A0D1-F6EC6F60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E82DA2A-6E0C-4BAC-8EDF-AC3D03D26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29B60D-2F14-428B-8797-CCAAF6FEA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5C1721A-803B-412B-B2DF-7C4ECEEEC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7C7FA0-DF7C-4E12-B463-1E6CB2333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79286D9-211E-4253-B2F5-1A11B004E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A8DA45-8CE0-49BC-83E1-F35D3DC2C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39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69EE977-E80F-40A6-9FE4-8247DEA12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49DAA3-8BAC-4A29-9D2E-C71F5BDDA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FBD0AE-7CF3-48CA-A372-97BA19ABB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8B5E83-B049-4D77-9A80-A8FDD0FF4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09BA4A-A853-4ED5-9C4C-C1A87435B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11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C7E84A-BCA5-403E-A0E3-FBFCBC52E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71B114-4877-4BF7-9DBC-9D67B3825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75C820-9722-4AFA-A5CC-9C961A26D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DDE586D-B5F6-4EFB-82C3-4BBDB742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EDA8B5F-B8E0-4A0F-81EB-3BD87001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83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A5D093-F175-448F-8069-103975EA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3608-B3E8-4487-AC15-692885EB4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7584C6-6F78-453C-AAE7-647B472DA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102235-81E6-4ECB-AEA8-8F03564D4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11C454-77D3-4BE0-8789-1E6E68C4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1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2CCFB2-7787-49BE-904C-81AE6A4EB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0C7E63-4C8D-442D-9011-1B3ADFA17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732A37C-D123-48E6-BD55-01C16E8A1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989B597-A9CA-4885-9D89-9136CAE18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2309F95-EBBE-43D9-A978-C3315162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BB5D806-4633-4F23-8A42-5FC743C59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35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C275D7-E7A1-40B7-8F9B-CDEBF0B57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4D2557D-1DEC-436D-8912-6C6CE57EC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A4DC340-AAAB-40D7-9B7A-C02CF9A37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1CCA379-EF54-47B9-8053-E0C5759B4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A307C5B-7436-4A96-8732-8FA39A6F5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F790122-31DB-413C-8A5D-28EBD69B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10C09B9-A09D-48E8-B889-52D820E9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DB1A06B-289E-4593-ACBE-BD371C849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2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B6F5D5-DF51-471E-BD77-EF65B90A8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88D3A2F-78ED-48DA-A3C6-BA1B922FD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8765137-FE56-4119-BA2B-9BB1B4C7C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4C90A95-A210-4B8B-B0E8-DF27E283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1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E9A37A4-3936-4741-8F03-63954AFA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08D07C7-752D-45C3-8357-8C5D9942A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2C9D0E0-A11D-489A-BBBB-1D70672A6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1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43424B-ADC7-49CB-8136-27226AF99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891107-CDB0-41DD-92CE-2EED36AD3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2332AB7-920A-4B6C-829D-BFAD37385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948ADCB-1D86-4838-90A0-656EC086F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80D16F5-DCCB-432D-9DA2-2D8C8797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E0491EB-07E3-4DFE-B9BE-51199BF4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86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15E442-C147-4B6B-ACC9-B1280686B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4274837-0D92-4DE6-803F-A25FD91EC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4B1E11-9CB8-402C-B962-138F4F8E5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297A6A9-3C80-41F8-884F-D1BA7DED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072F785-AE25-4C2E-AB87-E219B49DB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8F61922-199C-4F18-B1B3-2EDC10166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7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1CD1E9-741B-4783-A310-746E601E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9945926-C0B5-4A79-9709-39B6F12FE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9BB0D7-6FBE-45EB-9B16-FF23AB4B01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80F39-88BD-47EE-A4A9-760487887B9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2A6DC3-F325-4B05-BE6C-ACA38F898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A42EB9-49FF-4792-9E6F-588629898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DBB2B-4D5E-4079-A7A3-3C1F3BF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3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111B39-FBBE-4C47-8A0A-7C2533C02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5708"/>
            <a:ext cx="9144000" cy="3195783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>
                <a:latin typeface="Arial Black" panose="020B0A04020102020204" pitchFamily="34" charset="0"/>
              </a:rPr>
              <a:t>ПРЕЗЕНТАЦИЯ</a:t>
            </a: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2200" b="1" dirty="0"/>
              <a:t> </a:t>
            </a:r>
            <a:br>
              <a:rPr lang="ru-RU" sz="2200" b="1" dirty="0"/>
            </a:br>
            <a:r>
              <a:rPr lang="ru-RU" sz="2200" b="1" dirty="0"/>
              <a:t>на тему «КУКЛА КАК ЧАСТЬ НАРОДНОЙ КУЛЬТУРЫ»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1611769-6459-420F-9ADF-A4A67453F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7055"/>
            <a:ext cx="9144000" cy="1847271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4000" dirty="0"/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900" dirty="0"/>
              <a:t>Разработала:  Баскова Ирина Фёдоровна учитель изобразительного искусства </a:t>
            </a:r>
          </a:p>
          <a:p>
            <a:r>
              <a:rPr lang="ru-RU" sz="1900" dirty="0"/>
              <a:t>МБОУ </a:t>
            </a:r>
            <a:r>
              <a:rPr lang="ru-RU" sz="1900" dirty="0" err="1"/>
              <a:t>Кулажской</a:t>
            </a:r>
            <a:r>
              <a:rPr lang="ru-RU" sz="1900" dirty="0"/>
              <a:t> СОШ </a:t>
            </a:r>
            <a:r>
              <a:rPr lang="ru-RU" sz="1900" dirty="0" err="1"/>
              <a:t>Суражского</a:t>
            </a:r>
            <a:r>
              <a:rPr lang="ru-RU" sz="1900" dirty="0"/>
              <a:t> района Брянской области </a:t>
            </a:r>
          </a:p>
          <a:p>
            <a:r>
              <a:rPr lang="ru-RU" sz="1900" dirty="0"/>
              <a:t>Сураж, 2020                 </a:t>
            </a:r>
            <a:r>
              <a:rPr lang="ru-RU" sz="4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980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4DF437-F95E-4829-94C8-CDB5566B9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10382" cy="13255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i="1" dirty="0"/>
              <a:t>Кукла День-Ночь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604D6D-865F-4E53-8D5B-670243294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10382" cy="4058666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это две совершенно одинаковые куклы, но одна выполнена из белой ткани (День), а другая — из синей (Ночь). Днем выставляли вперед светлую, а ночью — темную. Куклы связаны одной ниточкой и представляют собой единую цельную композицию.</a:t>
            </a:r>
          </a:p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50EB38ED-84FC-44BC-A0CC-0903DE462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91" y="1383436"/>
            <a:ext cx="4255222" cy="450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773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8295FE-32AC-4AE8-B1BA-4FF6FF66D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6680199" cy="13255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dirty="0"/>
              <a:t>Обрядовые куклы</a:t>
            </a:r>
            <a:br>
              <a:rPr lang="ru-RU" sz="3200" b="1" dirty="0"/>
            </a:br>
            <a:r>
              <a:rPr lang="ru-RU" sz="3200" b="1" dirty="0"/>
              <a:t>Коляда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951B3C-5EC4-4E77-B971-091BBCAD4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680200" cy="4351338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это символ тепла, солнца и добрых отношений в семье. Делалась эта кукла на праздник Коляды (с 7 по 19 января). А использовалась эта кукла на Рождественских колядках.</a:t>
            </a:r>
          </a:p>
          <a:p>
            <a:pPr marL="0" indent="0">
              <a:buNone/>
            </a:pPr>
            <a:r>
              <a:rPr lang="ru-RU" dirty="0"/>
              <a:t>Кукла представляла собой дородную женщину, одетую во все новое и нарядное. От ее имени колядующие желали счастья и благополучия. Веселые ряженые ходили по домам и колядовали, держа в руках эту куклу, и пели от ее имени.</a:t>
            </a:r>
          </a:p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850154B6-5BB6-4ABA-9A08-3FD29AEDC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782" y="1825624"/>
            <a:ext cx="4137891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514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91827A-08D4-4B92-892D-733E5AB2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59764" cy="1325563"/>
          </a:xfrm>
          <a:solidFill>
            <a:schemeClr val="bg2"/>
          </a:solidFill>
        </p:spPr>
        <p:txBody>
          <a:bodyPr/>
          <a:lstStyle/>
          <a:p>
            <a:r>
              <a:rPr lang="ru-RU" sz="3200" b="1" i="1" dirty="0"/>
              <a:t>Свадебные куклы «Неразлучники»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04316C-D9D5-4163-910F-EB0EE595F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59764" cy="3919393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это мужская и женская фигурки с одной общей рукой. Этих кукол делали родственники со стороны невесты, иногда свекровь, дружки. Хранили всю жизнь за иконой или возле иконы.</a:t>
            </a:r>
          </a:p>
          <a:p>
            <a:endParaRPr lang="ru-RU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xmlns="" id="{070309E8-F1DE-4745-A27D-662EF443E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817" y="1825626"/>
            <a:ext cx="4922983" cy="391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412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47FF32-A5A7-4AA1-AB60-8E283EC46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6417" cy="134966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3600" b="1" i="1" u="sng" dirty="0"/>
              <a:t>О народных умельцах Брянского края</a:t>
            </a:r>
            <a:br>
              <a:rPr lang="ru-RU" sz="3600" b="1" i="1" u="sng" dirty="0"/>
            </a:br>
            <a:r>
              <a:rPr lang="ru-RU" sz="3600" dirty="0"/>
              <a:t>Традиционная русская кукла "Брянка"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i="1" u="sng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0A21BD-9DFC-4139-9060-A2FDF0ADF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9306"/>
            <a:ext cx="4426528" cy="4659024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История создания русской куклы  Брянки уходит своими корнями в далекое прошлое. Изготовлением кукол, как правило, занимались женщины и девушки. Изначально их делали не столько для детей, сколько для сохранения «чистоты» в доме.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50D5457-E32D-47B8-BE3F-6CD7C4B325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672" y="3362182"/>
            <a:ext cx="2927926" cy="324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1584DF-EE60-46BE-9357-42E31B1C3F7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1" y="1996166"/>
            <a:ext cx="2927926" cy="3246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9599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708A0F-F396-4320-A29D-3C77CE37A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677286" cy="103880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4000" dirty="0" err="1"/>
              <a:t>Унечский</a:t>
            </a:r>
            <a:r>
              <a:rPr lang="ru-RU" sz="4000" dirty="0"/>
              <a:t> краеведческий музей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879F133-EBE8-4CD4-AC8D-3ABD47F1A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11484"/>
            <a:ext cx="4010891" cy="128703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Выставка </a:t>
            </a:r>
          </a:p>
          <a:p>
            <a:pPr marL="0" indent="0">
              <a:buNone/>
            </a:pPr>
            <a:r>
              <a:rPr lang="ru-RU" dirty="0"/>
              <a:t>«Кукольный мир»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B24A180-0762-49FE-976F-48FA4A9D627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768" y="3710707"/>
            <a:ext cx="2970718" cy="277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6CED060-F8A2-4B60-BBC3-525B1834642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7" y="884527"/>
            <a:ext cx="2970718" cy="2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3B1D14F-B85C-46C0-9CE4-6C45F208CBD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8" y="3759486"/>
            <a:ext cx="2970718" cy="2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8C516B4-2A3A-4F88-B8F2-C379DC10C31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768" y="869085"/>
            <a:ext cx="2970718" cy="2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2A17E58-A216-4A5F-B455-70C306764F4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19" y="3759486"/>
            <a:ext cx="3335627" cy="272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5507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7C538F-174F-4BAC-AF09-25DB061DEDD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dirty="0"/>
              <a:t>Виртуальная выставка Ассоциации художников Унечи «Родники» </a:t>
            </a:r>
            <a:r>
              <a:rPr lang="ru-RU" sz="3100" dirty="0"/>
              <a:t>традиционная кукла- автор Шило Валентина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346DC9-9F67-41AF-BA0A-B9AF97963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618" y="1825625"/>
            <a:ext cx="3694545" cy="4667249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Поскольку в то время на территориях нашей области процветало язычество, существовало множество  праздников,  для которых изготавливались  куклы в разных нарядах и костюмах. Лучшего оберега , чем кукла , созданная своими руками, в то время не существовало.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3C4EEF7-5B79-4EC8-9B1D-92F3BA7E592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037" y="1825625"/>
            <a:ext cx="2499764" cy="2865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4F5C939-B2E1-4A65-9480-23EDA49F37E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117" y="1825625"/>
            <a:ext cx="2499765" cy="2955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44E2221-58AF-465A-9E8C-AD1F7AF593C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87" y="3235989"/>
            <a:ext cx="2373746" cy="3180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917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0100AC-0DC6-4FC5-ABAE-9E3A14712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00785" cy="1001857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600" dirty="0"/>
              <a:t>МАСЛЕНИЦА!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277832-F3D2-477B-AC5D-A0BB25A73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90309" cy="435133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 собирались </a:t>
            </a:r>
            <a:r>
              <a:rPr lang="ru-RU" dirty="0" err="1"/>
              <a:t>Деснянские</a:t>
            </a:r>
            <a:r>
              <a:rPr lang="ru-RU" dirty="0"/>
              <a:t> красавицы Масленицу праздновать, на Встречу!</a:t>
            </a:r>
            <a:br>
              <a:rPr lang="ru-RU" dirty="0"/>
            </a:br>
            <a:r>
              <a:rPr lang="ru-RU" dirty="0"/>
              <a:t>Обряжение в </a:t>
            </a:r>
            <a:r>
              <a:rPr lang="ru-RU" dirty="0" err="1"/>
              <a:t>боровский</a:t>
            </a:r>
            <a:r>
              <a:rPr lang="ru-RU" dirty="0"/>
              <a:t> костюм.</a:t>
            </a:r>
            <a:br>
              <a:rPr lang="ru-RU" dirty="0"/>
            </a:br>
            <a:r>
              <a:rPr lang="ru-RU" dirty="0" err="1"/>
              <a:t>Т.И.Королева</a:t>
            </a:r>
            <a:r>
              <a:rPr lang="ru-RU" dirty="0"/>
              <a:t>. </a:t>
            </a:r>
            <a:r>
              <a:rPr lang="ru-RU" dirty="0" err="1"/>
              <a:t>Миниреконструкция</a:t>
            </a:r>
            <a:r>
              <a:rPr lang="ru-RU" dirty="0"/>
              <a:t> традиционного костюмного комплекса в масштабе 1:4. Женский праздничный костюм деревни Боровка (ныне </a:t>
            </a:r>
            <a:r>
              <a:rPr lang="ru-RU" dirty="0" err="1"/>
              <a:t>г.Фокино</a:t>
            </a:r>
            <a:r>
              <a:rPr lang="ru-RU" dirty="0"/>
              <a:t>) </a:t>
            </a:r>
            <a:r>
              <a:rPr lang="ru-RU" dirty="0" err="1"/>
              <a:t>Дятьковского</a:t>
            </a:r>
            <a:r>
              <a:rPr lang="ru-RU" dirty="0"/>
              <a:t> района Брянской области.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2293A790-A2BE-4F9A-B06E-CD8E232D0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664" y="283153"/>
            <a:ext cx="2202293" cy="29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xmlns="" id="{BDD597B6-1EC0-4921-B27F-BC72E3AF3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549" y="283153"/>
            <a:ext cx="2202293" cy="29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xmlns="" id="{C351E6E4-39D1-4633-8468-E2239147D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549" y="3463875"/>
            <a:ext cx="2333229" cy="311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xmlns="" id="{52AD12D0-FF6B-428B-9ADC-4999A6002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664" y="3463875"/>
            <a:ext cx="2276420" cy="303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77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7BE216-7378-4DA9-80AE-CDD1A2BCFAF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dirty="0"/>
              <a:t>Поговорка: «Рукам работа — душе праздник»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FC5713-E325-43A7-AAE6-F820CEE58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4365"/>
            <a:ext cx="3973945" cy="175490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Инструкционная карта последовательного выполнения куклы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9198242-F921-4289-B95A-1A9F5255FB7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83" y="1825625"/>
            <a:ext cx="568036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5148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6F68D9-98F1-4BB2-B30F-F71110417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8399"/>
            <a:ext cx="10515600" cy="87254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работы.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2F3580-65AC-4A56-B1B8-B61D32184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455"/>
            <a:ext cx="10515600" cy="4791508"/>
          </a:xfrm>
          <a:solidFill>
            <a:schemeClr val="bg2">
              <a:lumMod val="9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Берём синтепон (вату или ветошь) и скатываем в шарик.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Этот шарик из синтепона кладём в центр большого круга и обвязываем его. Получилась первая (самая нижняя) юбочка.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3.Теперь берём круг поменьше, также ровненько надеваем и обвязываем. Вот и вторая юбчонка получилась.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4.В ход идёт самый маленький кружок ткани. Расположив головку в его центре, обвязываем. Вот и готова третья юбочка.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5.Белый квадратный лоскут для лица складываем противоположными углами к центру.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6.Прикладываем сложенный таким способом белый лоскут к голове так, чтобы ниже шеи оставалось примерно 0.5 см подгиба. При необходимости расправляем складки на лице и фиксируем ткань ниточкой на шее.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 Для того, чтобы получились ручки надо загнуть острые кончики внутрь и сделать манжеты – цветными нитками завязать на расстоянии примерно 1 см от края.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8.Теперь надеваем косыночку и завязываем её под ручками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F9E4B0F-29E1-4B33-A9FF-4DA074BBC6A0}"/>
              </a:ext>
            </a:extLst>
          </p:cNvPr>
          <p:cNvSpPr/>
          <p:nvPr/>
        </p:nvSpPr>
        <p:spPr>
          <a:xfrm>
            <a:off x="3048000" y="360596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7C667D-D29C-4242-8D5C-03C24C2BCE9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dirty="0"/>
              <a:t>А в заключении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88F854-6CA3-4C9A-A43D-D8242C4BF45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В наше время очень много разных кукол, которых можно купить в магазине. </a:t>
            </a:r>
          </a:p>
          <a:p>
            <a:pPr marL="0" indent="0">
              <a:buNone/>
            </a:pPr>
            <a:r>
              <a:rPr lang="ru-RU" dirty="0"/>
              <a:t>Но любимой куклой всегда будет та, которая сделана своими руками. Такая кукла станет и необычным подарком для ваших друзей, родных, близких.</a:t>
            </a:r>
          </a:p>
          <a:p>
            <a:pPr marL="0" indent="0">
              <a:buNone/>
            </a:pPr>
            <a:r>
              <a:rPr lang="ru-RU" dirty="0"/>
              <a:t> Не даром мы сегодня на уроке использовали поговорку: </a:t>
            </a:r>
          </a:p>
          <a:p>
            <a:pPr marL="0" indent="0">
              <a:buNone/>
            </a:pPr>
            <a:r>
              <a:rPr lang="ru-RU" dirty="0"/>
              <a:t>«Рукам работа — душе праздник».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4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E7FC02-A458-49DB-9C55-8CAB9BF3FB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dirty="0"/>
              <a:t>Из истории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59293C-EBE4-46D0-B24F-D11DB237938D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Традиционная народная кукла имеет свою богатую историю. На земле куклы появились очень давно. </a:t>
            </a:r>
          </a:p>
          <a:p>
            <a:pPr marL="0" indent="0">
              <a:buNone/>
            </a:pPr>
            <a:r>
              <a:rPr lang="ru-RU" dirty="0"/>
              <a:t>Лет кукле столько, сколько существует человек. Самой старшей больше четырех тысяч лет. Археологи нашли ее во время одной из древнегреческих раскопок. Сначала была глиняная кукла, затем деревянная, а потом –тряпичная.</a:t>
            </a:r>
          </a:p>
          <a:p>
            <a:pPr marL="0" indent="0">
              <a:buNone/>
            </a:pPr>
            <a:r>
              <a:rPr lang="ru-RU" dirty="0"/>
              <a:t>Самая первая кукла на Руси делалась из золы. В золу добавляли воду, скатывали в шарик, затем украшали тканью. Получалась «баба» - женское божество.</a:t>
            </a:r>
          </a:p>
          <a:p>
            <a:pPr marL="0" indent="0">
              <a:buNone/>
            </a:pPr>
            <a:r>
              <a:rPr lang="ru-RU" dirty="0"/>
              <a:t> Тряпичная кукла жила в каждой семье, в некоторых домах их насчитывалось до сотни. За всю жизнь в русской семье набиралось более 100 кукол, их не выбрасывали, бережно хранили, передавали из поколения в поколение. </a:t>
            </a:r>
          </a:p>
          <a:p>
            <a:pPr marL="0" indent="0">
              <a:buNone/>
            </a:pPr>
            <a:r>
              <a:rPr lang="ru-RU" dirty="0"/>
              <a:t> В древности куклы служили тотемами, обрядовыми символами, участвовали в магических заклинаниях. Так и появились первые куколки-обереги.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901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4ADC22-FFD0-451C-A40E-DC58A32B9B4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4F50AE-542E-4C39-90BF-DC7E1DB8E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3590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1. Тема: «Кукла как часть народной культуры».</a:t>
            </a:r>
            <a:br>
              <a:rPr lang="ru-RU" dirty="0"/>
            </a:br>
            <a:r>
              <a:rPr lang="ru-RU" dirty="0"/>
              <a:t>Страница в учебнике 148-150 – читать и пересказывать.</a:t>
            </a:r>
          </a:p>
          <a:p>
            <a:pPr marL="0" indent="0">
              <a:buNone/>
            </a:pPr>
            <a:r>
              <a:rPr lang="ru-RU" dirty="0"/>
              <a:t>2. По желанию собрать информацию о куклах своего села.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27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3B1D92-D83D-4F82-BFDC-D437AD4A5D0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/>
              <a:t>«Оберег</a:t>
            </a:r>
            <a:r>
              <a:rPr lang="ru-RU" sz="3200" dirty="0"/>
              <a:t> — предмет, обладающий способностью оберегать его владельца от разных бедствий» 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CB5843-DB72-4BC5-ACE6-278088FD327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При изготовлении таких кукол нельзя было пользоваться режущими и колющими предметами, чтобы не пораниться. Поэтому ткань и нитки нужно было не резать, а рвать. Куклам приписывались разные свойства: они могли защитить от злых сил, болезней и несчастья, помочь хорошему урожаю. В традиционной культуре кукла находилась в центре многих календарных и семейных обрядов, народных праздников.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766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3386CB-3CEB-40A2-AEF7-5BAF0F804C8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dirty="0"/>
              <a:t> </a:t>
            </a:r>
            <a:r>
              <a:rPr lang="ru-RU" sz="3200" b="1" dirty="0"/>
              <a:t>Народные тряпичные куклы делились на три группы: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D88BFB-5341-4335-ACB2-BF31CB513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6" y="1825625"/>
            <a:ext cx="3140363" cy="4482811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Игровые куклы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Куклы-обереги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Обрядовые куклы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A3AAE944-0D0D-4125-BD85-54400A620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632" y="3215225"/>
            <a:ext cx="2885101" cy="216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ADD192AE-658C-4A18-A0C4-B64099FD7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290" y="1825625"/>
            <a:ext cx="2994365" cy="216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237D6441-2293-43E9-81CE-5D0907AD7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218" y="4442049"/>
            <a:ext cx="2746556" cy="232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989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BB673-9192-453A-801E-FDABA7DAB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073" y="365125"/>
            <a:ext cx="7195127" cy="132556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3200" b="1" i="1" u="sng" dirty="0"/>
              <a:t>Игровые куклы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200" b="1" i="1" dirty="0"/>
              <a:t>Зайчик на пальчик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7639BC-2828-4B42-B0EE-9289D7B3F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073" y="1825626"/>
            <a:ext cx="7195127" cy="366045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куколка, которая делалась специально для трехлетнего ребенка, чтобы у него был всегда собеседник и друг в играх. Зайчик одевался на пальчик и всегда был рядом с ребенком. Тогда и родители могли спокойно оставить ребенка одного и не бояться что ему будет страшно или одиноко в доме.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A941E9D6-8E9F-472B-AB29-CDD4E4E56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27" y="1428152"/>
            <a:ext cx="3041072" cy="405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65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B49910-F484-4C31-91D2-0E59FA1B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421582" cy="123276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400" b="1" i="1" dirty="0"/>
              <a:t>Девка-баба</a:t>
            </a:r>
            <a:r>
              <a:rPr lang="ru-RU" sz="2400" b="1" dirty="0"/>
              <a:t> 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33652F-9530-4EF6-B4A1-F7903DDD5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6421582" cy="4495513"/>
          </a:xfrm>
          <a:solidFill>
            <a:schemeClr val="bg2">
              <a:lumMod val="9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 народе называют ее Перевертыш, Вертушка. Ее вполне можно назвать куклой кукол, потому что она содержит в себе 2 головы, 4 руки, 2 юбки. Секрет в том, что когда видна одна часть куклы, например, девка, то вторая, баба, скрыта под юбкой; если куклу перевернуть, то баба откроется, а девка скроется.</a:t>
            </a:r>
            <a:br>
              <a:rPr lang="ru-RU" dirty="0"/>
            </a:br>
            <a:r>
              <a:rPr lang="ru-RU" dirty="0"/>
              <a:t>Девка - это красота, птичка, которая улетит из родительского дома, беззаботная, веселая, играет на улице. А баба - хозяйственная, степенная, у нее все заботы о доме и семье, она не бежит на улицу, у нее другое состояние. Она больше глядит в себя и оберегает свой дом.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6E230900-BB2D-4265-8B9A-FDE4F7AF7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564" y="1690687"/>
            <a:ext cx="4343478" cy="449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834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5A5254-9E0E-4767-A562-E03943413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i="1" dirty="0"/>
              <a:t>Кукла – мамка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F601218-F55D-4D57-B29C-0E48F6816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3456"/>
            <a:ext cx="5257800" cy="3734666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подобно матрешке, была многодетной. Если развязать ее пояс, то в ваших руках окажутся сразу пять куколок-младенцев.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311C8C5-3886-4575-848B-CCBEDFF3E0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383" y="1893456"/>
            <a:ext cx="4267200" cy="37346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3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85AEB8-A411-4D3A-99CD-F37099F0B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79836" cy="13255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u="sng" dirty="0"/>
              <a:t>Куклы – обереги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i="1" dirty="0"/>
              <a:t>Кукла Берегиня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809A1ED-B7C8-4D80-AFE8-46EC239B7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62964" cy="435133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это традиционные славянские куклы-обереги. Главная задача куклы заключалась в защите от напастей, она должна была оберегать всех домочадцев от болезней и злых духов. Она сопровождала наших предков на протяжении всей жизни.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A7B177D1-0367-484F-A812-0C6DC1DB9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236" y="1588799"/>
            <a:ext cx="3551381" cy="458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212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517106-DD5D-4348-AF3B-F266F1FA4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50526" cy="13255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i="1" dirty="0" err="1"/>
              <a:t>Крупеничка</a:t>
            </a:r>
            <a:r>
              <a:rPr lang="ru-RU" sz="3200" b="1" i="1" dirty="0"/>
              <a:t> (или </a:t>
            </a:r>
            <a:r>
              <a:rPr lang="ru-RU" sz="3200" b="1" i="1" dirty="0" err="1"/>
              <a:t>Зернушка</a:t>
            </a:r>
            <a:r>
              <a:rPr lang="ru-RU" sz="3200" b="1" i="1" dirty="0"/>
              <a:t>)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98E4AD-7D75-400A-81E3-809458374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50527" cy="435133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это тряпичная кукла-оберег на сытость, достаток в семье и хозяйственность. При сборе урожая эту куклу заполняли гречишным зерном или пшеницей, наряжали и бережно хранили в красном углу. Славяне верили, что если </a:t>
            </a:r>
            <a:r>
              <a:rPr lang="ru-RU" dirty="0" err="1"/>
              <a:t>Крупеничка</a:t>
            </a:r>
            <a:r>
              <a:rPr lang="ru-RU" dirty="0"/>
              <a:t> доверху наполнена зерном, то следующий год будет сытным и благополучным.</a:t>
            </a: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A03CA92C-F576-48E8-BEAC-6EEECE9EF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599" y="1466517"/>
            <a:ext cx="4497821" cy="471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742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828</Words>
  <Application>Microsoft Office PowerPoint</Application>
  <PresentationFormat>Широкоэкранный</PresentationFormat>
  <Paragraphs>86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Times New Roman</vt:lpstr>
      <vt:lpstr>Тема Office</vt:lpstr>
      <vt:lpstr>      ПРЕЗЕНТАЦИЯ     на тему «КУКЛА КАК ЧАСТЬ НАРОДНОЙ КУЛЬТУРЫ»  </vt:lpstr>
      <vt:lpstr>Из истории</vt:lpstr>
      <vt:lpstr>«Оберег — предмет, обладающий способностью оберегать его владельца от разных бедствий»  </vt:lpstr>
      <vt:lpstr> Народные тряпичные куклы делились на три группы:</vt:lpstr>
      <vt:lpstr> Игровые куклы Зайчик на пальчик</vt:lpstr>
      <vt:lpstr>Девка-баба </vt:lpstr>
      <vt:lpstr>Кукла – мамка</vt:lpstr>
      <vt:lpstr>Куклы – обереги Кукла Берегиня</vt:lpstr>
      <vt:lpstr>Крупеничка (или Зернушка)</vt:lpstr>
      <vt:lpstr>Кукла День-Ночь</vt:lpstr>
      <vt:lpstr>Обрядовые куклы Коляда</vt:lpstr>
      <vt:lpstr>Свадебные куклы «Неразлучники»</vt:lpstr>
      <vt:lpstr>О народных умельцах Брянского края Традиционная русская кукла "Брянка" </vt:lpstr>
      <vt:lpstr>Унечский краеведческий музей </vt:lpstr>
      <vt:lpstr>Виртуальная выставка Ассоциации художников Унечи «Родники» традиционная кукла- автор Шило Валентина</vt:lpstr>
      <vt:lpstr>МАСЛЕНИЦА!</vt:lpstr>
      <vt:lpstr>Поговорка: «Рукам работа — душе праздник»</vt:lpstr>
      <vt:lpstr>Порядок работы. </vt:lpstr>
      <vt:lpstr>А в заключении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Презентация к уроку изобразительного искусства   для 5 класса   на тему «КУКЛА КАК ЧАСТЬ НАРОДНОЙ КУЛЬТУРЫ»   </dc:title>
  <dc:creator>Алексей</dc:creator>
  <cp:lastModifiedBy>Алексей</cp:lastModifiedBy>
  <cp:revision>23</cp:revision>
  <dcterms:created xsi:type="dcterms:W3CDTF">2020-06-20T16:54:13Z</dcterms:created>
  <dcterms:modified xsi:type="dcterms:W3CDTF">2024-01-30T06:35:50Z</dcterms:modified>
</cp:coreProperties>
</file>