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268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43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276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85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3816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032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910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179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978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57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396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95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56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169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405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901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5D189-6407-494E-A8DF-BA851CA0E8D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461F195-4FC3-4C39-BC62-C58CB8B649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55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В мире сказов </a:t>
            </a:r>
            <a:r>
              <a:rPr lang="ru-RU" sz="5400" b="1" i="1" dirty="0" err="1" smtClean="0">
                <a:solidFill>
                  <a:srgbClr val="002060"/>
                </a:solidFill>
              </a:rPr>
              <a:t>П.Бажова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11" y="662781"/>
            <a:ext cx="9310255" cy="6223360"/>
          </a:xfrm>
        </p:spPr>
      </p:pic>
    </p:spTree>
    <p:extLst>
      <p:ext uri="{BB962C8B-B14F-4D97-AF65-F5344CB8AC3E}">
        <p14:creationId xmlns:p14="http://schemas.microsoft.com/office/powerpoint/2010/main" val="2823444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3" y="222209"/>
            <a:ext cx="5462648" cy="6635791"/>
          </a:xfrm>
        </p:spPr>
      </p:pic>
    </p:spTree>
    <p:extLst>
      <p:ext uri="{BB962C8B-B14F-4D97-AF65-F5344CB8AC3E}">
        <p14:creationId xmlns:p14="http://schemas.microsoft.com/office/powerpoint/2010/main" val="1235629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256" y="0"/>
            <a:ext cx="10699669" cy="6858000"/>
          </a:xfrm>
        </p:spPr>
      </p:pic>
    </p:spTree>
    <p:extLst>
      <p:ext uri="{BB962C8B-B14F-4D97-AF65-F5344CB8AC3E}">
        <p14:creationId xmlns:p14="http://schemas.microsoft.com/office/powerpoint/2010/main" val="3825255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10255" cy="6858000"/>
          </a:xfrm>
        </p:spPr>
      </p:pic>
    </p:spTree>
    <p:extLst>
      <p:ext uri="{BB962C8B-B14F-4D97-AF65-F5344CB8AC3E}">
        <p14:creationId xmlns:p14="http://schemas.microsoft.com/office/powerpoint/2010/main" val="1265753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81506" cy="6858000"/>
          </a:xfrm>
        </p:spPr>
      </p:pic>
    </p:spTree>
    <p:extLst>
      <p:ext uri="{BB962C8B-B14F-4D97-AF65-F5344CB8AC3E}">
        <p14:creationId xmlns:p14="http://schemas.microsoft.com/office/powerpoint/2010/main" val="206056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69631" cy="6858000"/>
          </a:xfrm>
        </p:spPr>
      </p:pic>
    </p:spTree>
    <p:extLst>
      <p:ext uri="{BB962C8B-B14F-4D97-AF65-F5344CB8AC3E}">
        <p14:creationId xmlns:p14="http://schemas.microsoft.com/office/powerpoint/2010/main" val="2617923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5" y="-914401"/>
            <a:ext cx="6673933" cy="8977746"/>
          </a:xfrm>
        </p:spPr>
      </p:pic>
    </p:spTree>
    <p:extLst>
      <p:ext uri="{BB962C8B-B14F-4D97-AF65-F5344CB8AC3E}">
        <p14:creationId xmlns:p14="http://schemas.microsoft.com/office/powerpoint/2010/main" val="50461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319657" cy="6858000"/>
          </a:xfrm>
        </p:spPr>
      </p:pic>
    </p:spTree>
    <p:extLst>
      <p:ext uri="{BB962C8B-B14F-4D97-AF65-F5344CB8AC3E}">
        <p14:creationId xmlns:p14="http://schemas.microsoft.com/office/powerpoint/2010/main" val="4183217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78389" cy="6858000"/>
          </a:xfrm>
        </p:spPr>
      </p:pic>
    </p:spTree>
    <p:extLst>
      <p:ext uri="{BB962C8B-B14F-4D97-AF65-F5344CB8AC3E}">
        <p14:creationId xmlns:p14="http://schemas.microsoft.com/office/powerpoint/2010/main" val="630027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2510"/>
            <a:ext cx="5522026" cy="7926779"/>
          </a:xfrm>
        </p:spPr>
      </p:pic>
      <p:sp>
        <p:nvSpPr>
          <p:cNvPr id="6" name="Прямоугольник 5"/>
          <p:cNvSpPr/>
          <p:nvPr/>
        </p:nvSpPr>
        <p:spPr>
          <a:xfrm>
            <a:off x="5605153" y="2199718"/>
            <a:ext cx="615933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6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Павел Бажов с женой Валентиной</a:t>
            </a:r>
            <a:endParaRPr lang="ru-RU" sz="6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439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752114" cy="6858000"/>
          </a:xfrm>
        </p:spPr>
      </p:pic>
    </p:spTree>
    <p:extLst>
      <p:ext uri="{BB962C8B-B14F-4D97-AF65-F5344CB8AC3E}">
        <p14:creationId xmlns:p14="http://schemas.microsoft.com/office/powerpoint/2010/main" val="1460162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39" y="0"/>
            <a:ext cx="8811491" cy="6858000"/>
          </a:xfrm>
        </p:spPr>
      </p:pic>
    </p:spTree>
    <p:extLst>
      <p:ext uri="{BB962C8B-B14F-4D97-AF65-F5344CB8AC3E}">
        <p14:creationId xmlns:p14="http://schemas.microsoft.com/office/powerpoint/2010/main" val="658167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67" y="0"/>
            <a:ext cx="4892633" cy="6858000"/>
          </a:xfrm>
        </p:spPr>
      </p:pic>
    </p:spTree>
    <p:extLst>
      <p:ext uri="{BB962C8B-B14F-4D97-AF65-F5344CB8AC3E}">
        <p14:creationId xmlns:p14="http://schemas.microsoft.com/office/powerpoint/2010/main" val="393080371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776</TotalTime>
  <Words>9</Words>
  <Application>Microsoft Office PowerPoint</Application>
  <PresentationFormat>Широкоэкранный</PresentationFormat>
  <Paragraphs>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Грань</vt:lpstr>
      <vt:lpstr>В мире сказов П.Бажова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Дороги к сказам П.Бажова </dc:title>
  <dc:creator>Учитель</dc:creator>
  <cp:lastModifiedBy>Учитель</cp:lastModifiedBy>
  <cp:revision>20</cp:revision>
  <dcterms:created xsi:type="dcterms:W3CDTF">2024-01-18T04:38:07Z</dcterms:created>
  <dcterms:modified xsi:type="dcterms:W3CDTF">2024-01-23T05:52:58Z</dcterms:modified>
</cp:coreProperties>
</file>