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1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3" autoAdjust="0"/>
    <p:restoredTop sz="94707" autoAdjust="0"/>
  </p:normalViewPr>
  <p:slideViewPr>
    <p:cSldViewPr>
      <p:cViewPr varScale="1">
        <p:scale>
          <a:sx n="45" d="100"/>
          <a:sy n="45" d="100"/>
        </p:scale>
        <p:origin x="-91" y="-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000372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Многообразие культур и религий Российской Империи.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Конфликты и сотрудничество между народами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43488"/>
            <a:ext cx="6858016" cy="171451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Составила учитель истории  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МБОУ Гимназии №14 им С.С.Клиповой </a:t>
            </a:r>
          </a:p>
          <a:p>
            <a:pPr algn="l"/>
            <a:r>
              <a:rPr lang="ru-RU" sz="2400" dirty="0" err="1" smtClean="0">
                <a:solidFill>
                  <a:schemeClr val="bg1"/>
                </a:solidFill>
              </a:rPr>
              <a:t>Балихина</a:t>
            </a:r>
            <a:r>
              <a:rPr lang="ru-RU" sz="2400" dirty="0" smtClean="0">
                <a:solidFill>
                  <a:schemeClr val="bg1"/>
                </a:solidFill>
              </a:rPr>
              <a:t> Алёна Николаевна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Значение многообразия культур и религий: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Культурное обогащение</a:t>
            </a:r>
          </a:p>
          <a:p>
            <a:r>
              <a:rPr lang="ru-RU" dirty="0" smtClean="0"/>
              <a:t>Обмен идеями</a:t>
            </a:r>
          </a:p>
          <a:p>
            <a:r>
              <a:rPr lang="ru-RU" dirty="0" smtClean="0"/>
              <a:t>Религиозная свобода</a:t>
            </a:r>
          </a:p>
          <a:p>
            <a:r>
              <a:rPr lang="ru-RU" dirty="0" smtClean="0"/>
              <a:t>Развитие религиозных общин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Между народами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конфликты     сотрудничество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4643438" cy="5000636"/>
          </a:xfrm>
        </p:spPr>
        <p:txBody>
          <a:bodyPr/>
          <a:lstStyle/>
          <a:p>
            <a:r>
              <a:rPr lang="ru-RU" dirty="0" smtClean="0"/>
              <a:t>По вопросам территориальной принадлежности </a:t>
            </a:r>
          </a:p>
          <a:p>
            <a:r>
              <a:rPr lang="ru-RU" dirty="0" smtClean="0"/>
              <a:t>По причине национального самосознания </a:t>
            </a: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857356" y="1500174"/>
            <a:ext cx="1000132" cy="21431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Содержимое 2"/>
          <p:cNvSpPr txBox="1">
            <a:spLocks/>
          </p:cNvSpPr>
          <p:nvPr/>
        </p:nvSpPr>
        <p:spPr>
          <a:xfrm>
            <a:off x="4500562" y="1857364"/>
            <a:ext cx="4643438" cy="500063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 торговли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Освоение новых</a:t>
            </a:r>
            <a:r>
              <a:rPr kumimoji="0" lang="ru-RU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территорий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lang="ru-RU" sz="3000" baseline="0" smtClean="0"/>
              <a:t>Культурный</a:t>
            </a:r>
            <a:r>
              <a:rPr lang="ru-RU" sz="3000" smtClean="0"/>
              <a:t> обмен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286512" y="1571612"/>
            <a:ext cx="928694" cy="28575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472518" cy="6240518"/>
          </a:xfrm>
        </p:spPr>
        <p:txBody>
          <a:bodyPr/>
          <a:lstStyle/>
          <a:p>
            <a:r>
              <a:rPr lang="ru-RU" dirty="0" smtClean="0"/>
              <a:t>В первой половине </a:t>
            </a:r>
            <a:r>
              <a:rPr lang="en-US" dirty="0" smtClean="0"/>
              <a:t>XIX</a:t>
            </a:r>
            <a:r>
              <a:rPr lang="ru-RU" dirty="0" smtClean="0"/>
              <a:t> века Россия отличалась многообразием культурных традиций в стране.</a:t>
            </a:r>
          </a:p>
          <a:p>
            <a:r>
              <a:rPr lang="ru-RU" dirty="0" smtClean="0"/>
              <a:t>На территории проживали : русские, </a:t>
            </a:r>
            <a:r>
              <a:rPr lang="ru-RU" dirty="0" err="1" smtClean="0"/>
              <a:t>малоросы</a:t>
            </a:r>
            <a:r>
              <a:rPr lang="ru-RU" dirty="0" smtClean="0"/>
              <a:t>, белорусы, поляки, финны, немцы, татары, кавказцы и многие другие.</a:t>
            </a:r>
          </a:p>
          <a:p>
            <a:r>
              <a:rPr lang="ru-RU" dirty="0" smtClean="0"/>
              <a:t>Каждая группа имела свои культурные особенности, традиции, языки и обычаи.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6169080"/>
          </a:xfrm>
        </p:spPr>
        <p:txBody>
          <a:bodyPr/>
          <a:lstStyle/>
          <a:p>
            <a:pPr algn="ctr"/>
            <a:r>
              <a:rPr lang="ru-RU" sz="3200" dirty="0" smtClean="0"/>
              <a:t>В это же время начинало формироваться национальное самосознание, народы хотели сохранить свои уникальные культурные особенности.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Религиозное многообразие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России существовали представители разных религий .</a:t>
            </a:r>
          </a:p>
          <a:p>
            <a:pPr>
              <a:buNone/>
            </a:pPr>
            <a:r>
              <a:rPr lang="ru-RU" dirty="0" smtClean="0"/>
              <a:t>Большую часть составляли </a:t>
            </a:r>
            <a:r>
              <a:rPr lang="ru-RU" b="1" dirty="0" smtClean="0">
                <a:solidFill>
                  <a:schemeClr val="bg1"/>
                </a:solidFill>
              </a:rPr>
              <a:t>православные христиане.</a:t>
            </a:r>
          </a:p>
          <a:p>
            <a:pPr algn="ctr">
              <a:buNone/>
            </a:pPr>
            <a:r>
              <a:rPr lang="ru-RU" dirty="0" smtClean="0"/>
              <a:t>Наряду с </a:t>
            </a:r>
            <a:r>
              <a:rPr lang="ru-RU" dirty="0" smtClean="0"/>
              <a:t>православием  </a:t>
            </a:r>
            <a:r>
              <a:rPr lang="ru-RU" dirty="0" smtClean="0"/>
              <a:t>существовали </a:t>
            </a:r>
            <a:r>
              <a:rPr lang="ru-RU" dirty="0" smtClean="0"/>
              <a:t> другие </a:t>
            </a:r>
            <a:r>
              <a:rPr lang="ru-RU" dirty="0" err="1" smtClean="0"/>
              <a:t>конфессии</a:t>
            </a:r>
            <a:r>
              <a:rPr lang="ru-RU" dirty="0" smtClean="0"/>
              <a:t>: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католицизм, </a:t>
            </a:r>
            <a:r>
              <a:rPr lang="ru-RU" b="1" dirty="0" err="1" smtClean="0">
                <a:solidFill>
                  <a:schemeClr val="bg1"/>
                </a:solidFill>
              </a:rPr>
              <a:t>протестанизм</a:t>
            </a:r>
            <a:r>
              <a:rPr lang="ru-RU" b="1" dirty="0" smtClean="0">
                <a:solidFill>
                  <a:schemeClr val="bg1"/>
                </a:solidFill>
              </a:rPr>
              <a:t>, буддизм,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иудаизм, ислам.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Православная церковь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имела </a:t>
            </a:r>
            <a:r>
              <a:rPr lang="ru-RU" dirty="0" smtClean="0"/>
              <a:t>тесные связи с правительством  и играло важную роль в формировании культурного и идеологического единства страны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Церковь контролировала образование, социальные и благотворительные учреждения и служила надзирателем нравственности русского </a:t>
            </a:r>
            <a:r>
              <a:rPr lang="ru-RU" dirty="0" smtClean="0"/>
              <a:t>общества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Католицизм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Исповедовали в Росси преимущественно поляки и немцы.</a:t>
            </a:r>
          </a:p>
          <a:p>
            <a:r>
              <a:rPr lang="ru-RU" dirty="0" smtClean="0"/>
              <a:t>Деятельность католической церкви контролировалась </a:t>
            </a:r>
            <a:r>
              <a:rPr lang="ru-RU" dirty="0" smtClean="0"/>
              <a:t>В</a:t>
            </a:r>
            <a:r>
              <a:rPr lang="ru-RU" dirty="0" smtClean="0"/>
              <a:t>атиканом </a:t>
            </a:r>
          </a:p>
          <a:p>
            <a:r>
              <a:rPr lang="ru-RU" dirty="0" smtClean="0"/>
              <a:t>Католическая церковь сталкивалась в России с ограничениями и преследованиями, но в 1818 году был заключен</a:t>
            </a:r>
            <a:r>
              <a:rPr lang="ru-RU" dirty="0" smtClean="0">
                <a:solidFill>
                  <a:schemeClr val="bg1"/>
                </a:solidFill>
              </a:rPr>
              <a:t> КОНКОРДАТ  (Соглашение между католической церковью и российским правительством , определяющее </a:t>
            </a:r>
            <a:r>
              <a:rPr lang="ru-RU" dirty="0" err="1" smtClean="0">
                <a:solidFill>
                  <a:schemeClr val="bg1"/>
                </a:solidFill>
              </a:rPr>
              <a:t>положнеие</a:t>
            </a:r>
            <a:r>
              <a:rPr lang="ru-RU" dirty="0" smtClean="0">
                <a:solidFill>
                  <a:schemeClr val="bg1"/>
                </a:solidFill>
              </a:rPr>
              <a:t> католиков в империи)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r>
              <a:rPr lang="ru-RU" b="1" dirty="0" smtClean="0">
                <a:solidFill>
                  <a:schemeClr val="tx1"/>
                </a:solidFill>
              </a:rPr>
              <a:t>слам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Распространен среди татарского и других тюркских народов </a:t>
            </a:r>
          </a:p>
          <a:p>
            <a:r>
              <a:rPr lang="ru-RU" dirty="0" smtClean="0"/>
              <a:t>Мусульмане имели мечети и религиозные общины</a:t>
            </a:r>
          </a:p>
          <a:p>
            <a:r>
              <a:rPr lang="ru-RU" dirty="0" smtClean="0"/>
              <a:t>Сохраняли свои законы и традиции в пределах мусульманского права (</a:t>
            </a:r>
            <a:r>
              <a:rPr lang="ru-RU" dirty="0" err="1" smtClean="0"/>
              <a:t>шириата</a:t>
            </a:r>
            <a:r>
              <a:rPr lang="ru-RU" dirty="0" smtClean="0"/>
              <a:t>), при этом подчиняясь законам Российской Империи.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Иудаизм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Вера еврейского населения России.</a:t>
            </a:r>
          </a:p>
          <a:p>
            <a:r>
              <a:rPr lang="ru-RU" dirty="0" smtClean="0"/>
              <a:t>Жили преимущественно в еврейских общинах и соблюдали свои религиозные обряды и традиции.</a:t>
            </a:r>
          </a:p>
          <a:p>
            <a:r>
              <a:rPr lang="ru-RU" dirty="0" smtClean="0"/>
              <a:t>В первой половине </a:t>
            </a:r>
            <a:r>
              <a:rPr lang="en-US" dirty="0" smtClean="0"/>
              <a:t>XIX</a:t>
            </a:r>
            <a:r>
              <a:rPr lang="ru-RU" dirty="0" smtClean="0"/>
              <a:t>века они сталкивались с ущемление прав и дискриминацией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Буддизм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Распространен в регионах Сибири и Дальнего Востока России</a:t>
            </a:r>
          </a:p>
          <a:p>
            <a:r>
              <a:rPr lang="ru-RU" dirty="0" smtClean="0"/>
              <a:t>Имели свои храмы и монастыри</a:t>
            </a:r>
          </a:p>
          <a:p>
            <a:r>
              <a:rPr lang="ru-RU" dirty="0" smtClean="0"/>
              <a:t>Русское правительство в первой половине </a:t>
            </a:r>
            <a:r>
              <a:rPr lang="en-US" dirty="0" smtClean="0"/>
              <a:t>XIX</a:t>
            </a:r>
            <a:r>
              <a:rPr lang="ru-RU" dirty="0" smtClean="0"/>
              <a:t> века не вмешивалось во внутренние дела </a:t>
            </a:r>
            <a:r>
              <a:rPr lang="ru-RU" dirty="0" err="1" smtClean="0"/>
              <a:t>буддиской</a:t>
            </a:r>
            <a:r>
              <a:rPr lang="ru-RU" dirty="0" smtClean="0"/>
              <a:t> церкви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62</TotalTime>
  <Words>321</Words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Многообразие культур и религий Российской Империи.  Конфликты и сотрудничество между народами </vt:lpstr>
      <vt:lpstr>Слайд 2</vt:lpstr>
      <vt:lpstr>Слайд 3</vt:lpstr>
      <vt:lpstr>Религиозное многообразие  </vt:lpstr>
      <vt:lpstr>Православная церковь</vt:lpstr>
      <vt:lpstr>Католицизм </vt:lpstr>
      <vt:lpstr>Ислам</vt:lpstr>
      <vt:lpstr>Иудаизм </vt:lpstr>
      <vt:lpstr>Буддизм </vt:lpstr>
      <vt:lpstr>Значение многообразия культур и религий:</vt:lpstr>
      <vt:lpstr>Между народами  конфликты     сотрудничество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культур и религий Российской Империи.  Конфликты и сотрудничество между народами </dc:title>
  <dc:creator>k14-01</dc:creator>
  <cp:lastModifiedBy>k14-01</cp:lastModifiedBy>
  <cp:revision>8</cp:revision>
  <dcterms:created xsi:type="dcterms:W3CDTF">2024-01-30T05:20:24Z</dcterms:created>
  <dcterms:modified xsi:type="dcterms:W3CDTF">2024-01-30T06:37:14Z</dcterms:modified>
</cp:coreProperties>
</file>