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6"/>
  </p:notesMasterIdLst>
  <p:sldIdLst>
    <p:sldId id="256" r:id="rId2"/>
    <p:sldId id="272" r:id="rId3"/>
    <p:sldId id="261" r:id="rId4"/>
    <p:sldId id="273" r:id="rId5"/>
    <p:sldId id="262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1EB69-6F3E-404B-AE11-5CB7FA2C064C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D8AB4-2188-4123-9CAF-531AFF71C1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5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94203" cy="617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Трубина Е.В.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92697"/>
            <a:ext cx="7772400" cy="252028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для мозга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0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780858"/>
            <a:ext cx="8407400" cy="428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«Колечко»</a:t>
            </a:r>
            <a:endParaRPr lang="ru-RU" dirty="0"/>
          </a:p>
        </p:txBody>
      </p:sp>
      <p:pic>
        <p:nvPicPr>
          <p:cNvPr id="5" name="image15.jpeg" descr="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67944" y="1556792"/>
            <a:ext cx="278574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4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4939" y="1719263"/>
            <a:ext cx="7539521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«Кулак - ребро – ладонь»</a:t>
            </a:r>
          </a:p>
        </p:txBody>
      </p:sp>
    </p:spTree>
    <p:extLst>
      <p:ext uri="{BB962C8B-B14F-4D97-AF65-F5344CB8AC3E}">
        <p14:creationId xmlns:p14="http://schemas.microsoft.com/office/powerpoint/2010/main" val="164542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713"/>
            <a:ext cx="8064500" cy="5360987"/>
          </a:xfrm>
        </p:spPr>
      </p:pic>
    </p:spTree>
    <p:extLst>
      <p:ext uri="{BB962C8B-B14F-4D97-AF65-F5344CB8AC3E}">
        <p14:creationId xmlns:p14="http://schemas.microsoft.com/office/powerpoint/2010/main" val="104638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836613"/>
            <a:ext cx="8532812" cy="528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761" y="1719263"/>
            <a:ext cx="6955878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5769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41" y="1719263"/>
            <a:ext cx="6626917" cy="440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Мозг </a:t>
            </a:r>
            <a:r>
              <a:rPr lang="ru-RU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состоит из двух полушарий, и каждое </a:t>
            </a:r>
            <a:r>
              <a:rPr lang="ru-RU" sz="2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</a:t>
            </a:r>
            <a:br>
              <a:rPr lang="ru-RU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свои особые функции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59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795150"/>
            <a:ext cx="8407400" cy="425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03232" cy="1656184"/>
          </a:xfrm>
        </p:spPr>
        <p:txBody>
          <a:bodyPr>
            <a:normAutofit/>
          </a:bodyPr>
          <a:lstStyle/>
          <a:p>
            <a:pPr marL="301625" marR="402590">
              <a:spcBef>
                <a:spcPts val="275"/>
              </a:spcBef>
            </a:pPr>
            <a:r>
              <a:rPr lang="ru-RU" sz="2800" b="1" dirty="0">
                <a:effectLst/>
                <a:latin typeface="Times New Roman"/>
                <a:ea typeface="Constantia"/>
                <a:cs typeface="Constantia"/>
              </a:rPr>
              <a:t>Как</a:t>
            </a:r>
            <a:r>
              <a:rPr lang="ru-RU" sz="2800" b="1" spc="-125" dirty="0">
                <a:effectLst/>
                <a:latin typeface="Times New Roman"/>
                <a:ea typeface="Constantia"/>
                <a:cs typeface="Constantia"/>
              </a:rPr>
              <a:t> </a:t>
            </a:r>
            <a:r>
              <a:rPr lang="ru-RU" sz="2800" b="1" dirty="0">
                <a:effectLst/>
                <a:latin typeface="Times New Roman"/>
                <a:ea typeface="Constantia"/>
                <a:cs typeface="Constantia"/>
              </a:rPr>
              <a:t>же</a:t>
            </a:r>
            <a:r>
              <a:rPr lang="ru-RU" sz="2800" b="1" spc="-115" dirty="0">
                <a:effectLst/>
                <a:latin typeface="Times New Roman"/>
                <a:ea typeface="Constantia"/>
                <a:cs typeface="Constantia"/>
              </a:rPr>
              <a:t> </a:t>
            </a:r>
            <a:r>
              <a:rPr lang="ru-RU" sz="2800" b="1" spc="-10" dirty="0">
                <a:effectLst/>
                <a:latin typeface="Times New Roman"/>
                <a:ea typeface="Constantia"/>
                <a:cs typeface="Constantia"/>
              </a:rPr>
              <a:t>«подружить»</a:t>
            </a:r>
            <a:r>
              <a:rPr lang="ru-RU" sz="2800" dirty="0">
                <a:effectLst/>
                <a:latin typeface="Constantia"/>
                <a:ea typeface="Constantia"/>
                <a:cs typeface="Constantia"/>
              </a:rPr>
              <a:t/>
            </a:r>
            <a:br>
              <a:rPr lang="ru-RU" sz="2800" dirty="0">
                <a:effectLst/>
                <a:latin typeface="Constantia"/>
                <a:ea typeface="Constantia"/>
                <a:cs typeface="Constantia"/>
              </a:rPr>
            </a:br>
            <a:r>
              <a:rPr lang="ru-RU" sz="2800" b="1" dirty="0">
                <a:effectLst/>
                <a:latin typeface="Times New Roman"/>
                <a:ea typeface="Constantia"/>
                <a:cs typeface="Constantia"/>
              </a:rPr>
              <a:t>две</a:t>
            </a:r>
            <a:r>
              <a:rPr lang="ru-RU" sz="2800" b="1" spc="-190" dirty="0">
                <a:effectLst/>
                <a:latin typeface="Times New Roman"/>
                <a:ea typeface="Constantia"/>
                <a:cs typeface="Constantia"/>
              </a:rPr>
              <a:t> </a:t>
            </a:r>
            <a:r>
              <a:rPr lang="ru-RU" sz="2800" b="1" dirty="0">
                <a:effectLst/>
                <a:latin typeface="Times New Roman"/>
                <a:ea typeface="Constantia"/>
                <a:cs typeface="Constantia"/>
              </a:rPr>
              <a:t>половинки</a:t>
            </a:r>
            <a:r>
              <a:rPr lang="ru-RU" sz="2800" b="1" spc="-205" dirty="0">
                <a:effectLst/>
                <a:latin typeface="Times New Roman"/>
                <a:ea typeface="Constantia"/>
                <a:cs typeface="Constantia"/>
              </a:rPr>
              <a:t> </a:t>
            </a:r>
            <a:r>
              <a:rPr lang="ru-RU" sz="2800" b="1" dirty="0">
                <a:effectLst/>
                <a:latin typeface="Times New Roman"/>
                <a:ea typeface="Constantia"/>
                <a:cs typeface="Constantia"/>
              </a:rPr>
              <a:t>мозга</a:t>
            </a:r>
            <a:r>
              <a:rPr lang="ru-RU" sz="2800" b="1" spc="-195" dirty="0">
                <a:effectLst/>
                <a:latin typeface="Times New Roman"/>
                <a:ea typeface="Constantia"/>
                <a:cs typeface="Constantia"/>
              </a:rPr>
              <a:t> </a:t>
            </a:r>
            <a:r>
              <a:rPr lang="ru-RU" sz="2800" b="1" spc="-10" dirty="0">
                <a:effectLst/>
                <a:latin typeface="Times New Roman"/>
                <a:ea typeface="Constantia"/>
                <a:cs typeface="Constantia"/>
              </a:rPr>
              <a:t>ребёнка?</a:t>
            </a:r>
            <a:r>
              <a:rPr lang="ru-RU" sz="2800" dirty="0">
                <a:effectLst/>
                <a:latin typeface="Constantia"/>
                <a:ea typeface="Constantia"/>
                <a:cs typeface="Constantia"/>
              </a:rPr>
              <a:t/>
            </a:r>
            <a:br>
              <a:rPr lang="ru-RU" sz="2800" dirty="0">
                <a:effectLst/>
                <a:latin typeface="Constantia"/>
                <a:ea typeface="Constantia"/>
                <a:cs typeface="Constantia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7657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970145"/>
            <a:ext cx="8407400" cy="390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упражнений «Гимнастика для мозга»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74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8948" y="1719263"/>
            <a:ext cx="4811503" cy="440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6754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800" b="1" dirty="0">
                <a:solidFill>
                  <a:prstClr val="white"/>
                </a:solidFill>
              </a:rPr>
              <a:t>Пособия по развитию межполушарного взаимодействия (авт. </a:t>
            </a:r>
            <a:r>
              <a:rPr lang="ru-RU" sz="2800" b="1" dirty="0" err="1">
                <a:solidFill>
                  <a:prstClr val="white"/>
                </a:solidFill>
              </a:rPr>
              <a:t>Трясорукова</a:t>
            </a:r>
            <a:r>
              <a:rPr lang="ru-RU" sz="2800" b="1" dirty="0">
                <a:solidFill>
                  <a:prstClr val="white"/>
                </a:solidFill>
              </a:rPr>
              <a:t> Т.П.)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750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28116"/>
            <a:ext cx="5040560" cy="440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Зеркальное рисование.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2816"/>
            <a:ext cx="309634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58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91891"/>
            <a:ext cx="4320480" cy="43894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«Межполушарные доски»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72816"/>
            <a:ext cx="371259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4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67" y="1719263"/>
            <a:ext cx="5875866" cy="440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«Межполушарные дорожки»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39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275"/>
            <a:ext cx="8964613" cy="5576888"/>
          </a:xfrm>
        </p:spPr>
      </p:pic>
    </p:spTree>
    <p:extLst>
      <p:ext uri="{BB962C8B-B14F-4D97-AF65-F5344CB8AC3E}">
        <p14:creationId xmlns:p14="http://schemas.microsoft.com/office/powerpoint/2010/main" val="420536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315</TotalTime>
  <Words>58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Сетка</vt:lpstr>
      <vt:lpstr>Гимнастика для мозга</vt:lpstr>
      <vt:lpstr>Мозг человека состоит из двух полушарий, и каждое из них выполнят свои особые функции</vt:lpstr>
      <vt:lpstr>Как же «подружить» две половинки мозга ребёнка? </vt:lpstr>
      <vt:lpstr>Цель упражнений «Гимнастика для мозга»</vt:lpstr>
      <vt:lpstr>  Пособия по развитию межполушарного взаимодействия (авт. Трясорукова Т.П.)  </vt:lpstr>
      <vt:lpstr>Зеркальное рисование.</vt:lpstr>
      <vt:lpstr>«Межполушарные доски»</vt:lpstr>
      <vt:lpstr>«Межполушарные дорожки»</vt:lpstr>
      <vt:lpstr>Презентация PowerPoint</vt:lpstr>
      <vt:lpstr>«Колечко»</vt:lpstr>
      <vt:lpstr>«Кулак - ребро – ладонь»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Диспраксия</dc:title>
  <dc:creator>РБТ</dc:creator>
  <cp:lastModifiedBy>РБТ</cp:lastModifiedBy>
  <cp:revision>22</cp:revision>
  <dcterms:created xsi:type="dcterms:W3CDTF">2023-10-29T10:37:18Z</dcterms:created>
  <dcterms:modified xsi:type="dcterms:W3CDTF">2023-12-17T15:05:20Z</dcterms:modified>
</cp:coreProperties>
</file>