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7" r:id="rId10"/>
    <p:sldId id="264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9"/>
  </p:normalViewPr>
  <p:slideViewPr>
    <p:cSldViewPr snapToGrid="0">
      <p:cViewPr varScale="1">
        <p:scale>
          <a:sx n="65" d="100"/>
          <a:sy n="65" d="100"/>
        </p:scale>
        <p:origin x="-61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066723-F3EC-09A1-D8E3-CCD4E9BEB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DEB2D2C-0370-2FE1-AAEC-54949BA8F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0B7475-C7DA-2DB6-0CF2-A58C86CC6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5736EA7-E913-9E2D-0B94-AD720916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2079B7B-6337-31E0-F1E9-298EBD709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868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9AE5FE-B9AE-6E76-5334-04FEB43BE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074BC07-98CF-9997-8CAA-9DCFDE0E1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32611D-51D6-7711-4FC6-94F998A5F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DAC3A03-CB55-31F1-8806-224619F5A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89D978A-F9FC-D696-9DB0-9C69AECDB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25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1C0D48F-BD16-0098-3952-0C15AE7EF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2B226C2-E654-D9F0-C54E-7091B215D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F00833-6B99-548D-6701-736C0116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572CEF0-2E70-44AC-9FB9-5E088E0C8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0940D77-CB93-1CF1-9334-648707ABB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53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D83778-6900-ED18-E6B8-0EE2201C6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1AB987-DD10-6417-4602-672E30110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5358D7-2DB8-47A6-5D18-D799D9611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20932D-A013-3E1E-A125-EA5331273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0C2068E-32EE-61C6-21B2-10DE0BA0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6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F8A759-6F93-7F46-165B-10F41AD68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B850567-ADAA-9436-AC46-EAD39BD64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961AA16-3AE8-7ACD-5220-C9D913218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0380DD2-F5E0-38B8-11E3-CE2D7AA5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3216C9-609F-95A3-6DE5-ABA736C63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5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E24E87-6FA6-B0C6-C559-15488DBE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7ADF54-533C-394C-AD3D-CA4670086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797F305-9DA9-4E94-A72E-53CC7997D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29B3318-0A26-A18E-8356-8CF0866C8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F2CF5C6-8289-4825-8696-78A41F78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A288AC9-930B-7624-9D26-925F65082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72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C5E46B-6D73-D485-F96B-93AF28D94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79174A5-2ADE-DE86-4C21-37F399022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4C012A4-352E-71BB-9658-4D3854B3C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FD8C41F-7368-7F09-16EA-D06A33FD2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2944956-D2CB-8A6F-FC98-66C0BDDE6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58AC6A9-A540-0A9A-E867-54DDC630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7CFE0EE-E61B-431B-82F5-8C4E6030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E59A277-D5DE-7001-1BF9-78A3D2C95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1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22A29D-96A5-D8D0-F920-FDFF55D33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F92920D-7518-648B-0AC3-A206EAE0B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7C01011-2A7B-5169-F23B-957281B47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4FDDEB9-D781-1EB5-993C-4771538F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86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2DFF804-0FF4-B6A3-BF4D-2F31E2C4C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1A1FD42-484A-FA1A-5D42-6386CC8C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87A8587-51BC-6E6E-BE6E-BDF4B68F1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99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530852-A359-9DD1-173B-22CFE8C81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940A8D-AB1C-3ECD-03AC-D48C70C20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2AB8DE1-B34C-741B-C802-9B2105A4C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8B73681-63C7-6458-510A-7677EEECF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17B3EBC-4469-5036-D91B-F9E74063E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0D9F394-5623-43DE-573D-3FC60943C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176BB7-0DCF-423C-3A04-5C66730D6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294EB01-3EBD-64EA-A28E-6339C9D3C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45BF597-42B7-9A27-4BBA-E0698C396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6D9B767-1C2D-5EE0-4910-49E194DAD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701592B-8167-4BDB-D50E-8AA5E9E5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B5C984F-F105-47D2-F509-EABB85F71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84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1634E7-C20A-2FC4-1182-924C7891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D1BA73-6D56-6085-7577-E8AF48BA1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11862D-DF22-CD0D-16E1-ADCA52D8B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DDD70-073F-4C47-9EFB-E5A33194179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8A7F3D0-4160-80C0-5216-E6EEF56C0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29583E-31AB-8DE1-5D1F-C8965C522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84E2D-A6A5-DD4F-9FA5-AE24A4677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36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E1BEE88-1986-E92D-579D-4E3CF597D023}"/>
              </a:ext>
            </a:extLst>
          </p:cNvPr>
          <p:cNvSpPr txBox="1"/>
          <p:nvPr/>
        </p:nvSpPr>
        <p:spPr>
          <a:xfrm>
            <a:off x="3629489" y="324092"/>
            <a:ext cx="51449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Тридцатое января.</a:t>
            </a:r>
          </a:p>
          <a:p>
            <a:pPr algn="ctr"/>
            <a:r>
              <a:rPr lang="ru-RU" sz="4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FA80327-19F3-1507-09D6-F46393759306}"/>
              </a:ext>
            </a:extLst>
          </p:cNvPr>
          <p:cNvSpPr txBox="1"/>
          <p:nvPr/>
        </p:nvSpPr>
        <p:spPr>
          <a:xfrm>
            <a:off x="428263" y="2721114"/>
            <a:ext cx="7459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ночном небе зажглись звёзды.</a:t>
            </a: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C276F356-FA8D-3D30-F33A-335E5291F378}"/>
              </a:ext>
            </a:extLst>
          </p:cNvPr>
          <p:cNvGrpSpPr/>
          <p:nvPr/>
        </p:nvGrpSpPr>
        <p:grpSpPr>
          <a:xfrm>
            <a:off x="6201988" y="2475243"/>
            <a:ext cx="1402579" cy="858266"/>
            <a:chOff x="6201988" y="2475243"/>
            <a:chExt cx="1402579" cy="858266"/>
          </a:xfrm>
        </p:grpSpPr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xmlns="" id="{B113EF2B-ED33-7164-CD01-58B80DCB1D5F}"/>
                </a:ext>
              </a:extLst>
            </p:cNvPr>
            <p:cNvCxnSpPr/>
            <p:nvPr/>
          </p:nvCxnSpPr>
          <p:spPr>
            <a:xfrm>
              <a:off x="6201988" y="3333509"/>
              <a:ext cx="140257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AC34EF57-9B64-5AC3-BA5F-80BFF7CC25A2}"/>
                </a:ext>
              </a:extLst>
            </p:cNvPr>
            <p:cNvSpPr txBox="1"/>
            <p:nvPr/>
          </p:nvSpPr>
          <p:spPr>
            <a:xfrm>
              <a:off x="6560971" y="2475243"/>
              <a:ext cx="6846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сущ.</a:t>
              </a:r>
            </a:p>
          </p:txBody>
        </p:sp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xmlns="" id="{E0FD3016-CA7A-C509-6E78-5B774B026CC0}"/>
              </a:ext>
            </a:extLst>
          </p:cNvPr>
          <p:cNvGrpSpPr/>
          <p:nvPr/>
        </p:nvGrpSpPr>
        <p:grpSpPr>
          <a:xfrm>
            <a:off x="4039451" y="2519718"/>
            <a:ext cx="1909936" cy="957027"/>
            <a:chOff x="4039451" y="2519718"/>
            <a:chExt cx="1909936" cy="957027"/>
          </a:xfrm>
        </p:grpSpPr>
        <p:grpSp>
          <p:nvGrpSpPr>
            <p:cNvPr id="26" name="Группа 25">
              <a:extLst>
                <a:ext uri="{FF2B5EF4-FFF2-40B4-BE49-F238E27FC236}">
                  <a16:creationId xmlns:a16="http://schemas.microsoft.com/office/drawing/2014/main" xmlns="" id="{D15BE67B-4F7F-CA6A-C89F-E18BA94C54BA}"/>
                </a:ext>
              </a:extLst>
            </p:cNvPr>
            <p:cNvGrpSpPr/>
            <p:nvPr/>
          </p:nvGrpSpPr>
          <p:grpSpPr>
            <a:xfrm>
              <a:off x="4039451" y="3333509"/>
              <a:ext cx="1909936" cy="143236"/>
              <a:chOff x="4039451" y="3333509"/>
              <a:chExt cx="1909936" cy="143236"/>
            </a:xfrm>
          </p:grpSpPr>
          <p:cxnSp>
            <p:nvCxnSpPr>
              <p:cNvPr id="8" name="Прямая соединительная линия 7">
                <a:extLst>
                  <a:ext uri="{FF2B5EF4-FFF2-40B4-BE49-F238E27FC236}">
                    <a16:creationId xmlns:a16="http://schemas.microsoft.com/office/drawing/2014/main" xmlns="" id="{0C904A6C-5418-00D4-C9D4-0DFDC394AC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9451" y="3333509"/>
                <a:ext cx="1909936" cy="192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>
                <a:extLst>
                  <a:ext uri="{FF2B5EF4-FFF2-40B4-BE49-F238E27FC236}">
                    <a16:creationId xmlns:a16="http://schemas.microsoft.com/office/drawing/2014/main" xmlns="" id="{97847964-18FC-A2B2-0AF2-CBBCEFFE0E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9451" y="3474816"/>
                <a:ext cx="1909936" cy="192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9F5A8BA-285E-8144-8B1F-3FB4B97C6E29}"/>
                </a:ext>
              </a:extLst>
            </p:cNvPr>
            <p:cNvSpPr txBox="1"/>
            <p:nvPr/>
          </p:nvSpPr>
          <p:spPr>
            <a:xfrm>
              <a:off x="4652113" y="2519718"/>
              <a:ext cx="4698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гл.</a:t>
              </a:r>
            </a:p>
          </p:txBody>
        </p:sp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xmlns="" id="{DD852F5F-AD5D-8670-0598-B124DCBC1493}"/>
              </a:ext>
            </a:extLst>
          </p:cNvPr>
          <p:cNvGrpSpPr/>
          <p:nvPr/>
        </p:nvGrpSpPr>
        <p:grpSpPr>
          <a:xfrm>
            <a:off x="1267464" y="2519718"/>
            <a:ext cx="1501001" cy="909283"/>
            <a:chOff x="1267464" y="2519718"/>
            <a:chExt cx="1501001" cy="909283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xmlns="" id="{97126BA4-BB80-8782-BB3F-05E3B21BE2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89" t="44458" r="79814" b="41676"/>
            <a:stretch/>
          </p:blipFill>
          <p:spPr bwMode="auto">
            <a:xfrm flipV="1">
              <a:off x="1267464" y="3281050"/>
              <a:ext cx="1501001" cy="147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70AE58B-0314-51E7-2CB7-F234FE6187A8}"/>
                </a:ext>
              </a:extLst>
            </p:cNvPr>
            <p:cNvSpPr txBox="1"/>
            <p:nvPr/>
          </p:nvSpPr>
          <p:spPr>
            <a:xfrm>
              <a:off x="1675658" y="2519718"/>
              <a:ext cx="7809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прил.</a:t>
              </a: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xmlns="" id="{DCB32595-F6FA-3B86-454D-0F9FA8B4AB1F}"/>
              </a:ext>
            </a:extLst>
          </p:cNvPr>
          <p:cNvGrpSpPr/>
          <p:nvPr/>
        </p:nvGrpSpPr>
        <p:grpSpPr>
          <a:xfrm>
            <a:off x="266218" y="2420361"/>
            <a:ext cx="3590080" cy="915077"/>
            <a:chOff x="266218" y="2420361"/>
            <a:chExt cx="3590080" cy="915077"/>
          </a:xfrm>
        </p:grpSpPr>
        <p:grpSp>
          <p:nvGrpSpPr>
            <p:cNvPr id="29" name="Группа 28">
              <a:extLst>
                <a:ext uri="{FF2B5EF4-FFF2-40B4-BE49-F238E27FC236}">
                  <a16:creationId xmlns:a16="http://schemas.microsoft.com/office/drawing/2014/main" xmlns="" id="{F0CC4B91-1E34-E8CF-AA51-19C4174A7102}"/>
                </a:ext>
              </a:extLst>
            </p:cNvPr>
            <p:cNvGrpSpPr/>
            <p:nvPr/>
          </p:nvGrpSpPr>
          <p:grpSpPr>
            <a:xfrm>
              <a:off x="2953473" y="2498431"/>
              <a:ext cx="902825" cy="827362"/>
              <a:chOff x="2953473" y="2498431"/>
              <a:chExt cx="902825" cy="827362"/>
            </a:xfrm>
          </p:grpSpPr>
          <p:cxnSp>
            <p:nvCxnSpPr>
              <p:cNvPr id="14" name="Прямая соединительная линия 13">
                <a:extLst>
                  <a:ext uri="{FF2B5EF4-FFF2-40B4-BE49-F238E27FC236}">
                    <a16:creationId xmlns:a16="http://schemas.microsoft.com/office/drawing/2014/main" xmlns="" id="{0D6F2E09-177E-047F-7566-9BC4ADCD1C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3473" y="3325793"/>
                <a:ext cx="902825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4325B537-7C5A-8C1E-3D8F-BCD4D665CD72}"/>
                  </a:ext>
                </a:extLst>
              </p:cNvPr>
              <p:cNvSpPr txBox="1"/>
              <p:nvPr/>
            </p:nvSpPr>
            <p:spPr>
              <a:xfrm>
                <a:off x="3062579" y="2498431"/>
                <a:ext cx="6846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сущ.</a:t>
                </a:r>
              </a:p>
            </p:txBody>
          </p:sp>
        </p:grpSp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xmlns="" id="{400CC541-C21B-4321-6F3D-7290C16101C6}"/>
                </a:ext>
              </a:extLst>
            </p:cNvPr>
            <p:cNvGrpSpPr/>
            <p:nvPr/>
          </p:nvGrpSpPr>
          <p:grpSpPr>
            <a:xfrm>
              <a:off x="266218" y="2420361"/>
              <a:ext cx="956978" cy="915077"/>
              <a:chOff x="266218" y="2420361"/>
              <a:chExt cx="956978" cy="915077"/>
            </a:xfrm>
          </p:grpSpPr>
          <p:cxnSp>
            <p:nvCxnSpPr>
              <p:cNvPr id="11" name="Прямая соединительная линия 10">
                <a:extLst>
                  <a:ext uri="{FF2B5EF4-FFF2-40B4-BE49-F238E27FC236}">
                    <a16:creationId xmlns:a16="http://schemas.microsoft.com/office/drawing/2014/main" xmlns="" id="{D551C9A6-1542-4C07-2719-9E227A3F11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218" y="3335438"/>
                <a:ext cx="902825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42BEE8EC-53AD-1465-6EB1-88683EFD4B5E}"/>
                  </a:ext>
                </a:extLst>
              </p:cNvPr>
              <p:cNvSpPr txBox="1"/>
              <p:nvPr/>
            </p:nvSpPr>
            <p:spPr>
              <a:xfrm>
                <a:off x="468053" y="2420361"/>
                <a:ext cx="7551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680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42B217E-AE0A-55E7-1306-F9C1CA326F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643" y="362834"/>
            <a:ext cx="11284914" cy="3099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2A319EA-8872-520A-AA1E-7BC1821F2EE7}"/>
              </a:ext>
            </a:extLst>
          </p:cNvPr>
          <p:cNvSpPr txBox="1"/>
          <p:nvPr/>
        </p:nvSpPr>
        <p:spPr>
          <a:xfrm>
            <a:off x="381641" y="4595150"/>
            <a:ext cx="2146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665385C-5582-30E7-7C8F-2DB681F91807}"/>
              </a:ext>
            </a:extLst>
          </p:cNvPr>
          <p:cNvSpPr txBox="1"/>
          <p:nvPr/>
        </p:nvSpPr>
        <p:spPr>
          <a:xfrm>
            <a:off x="2708475" y="4625927"/>
            <a:ext cx="3182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водичка</a:t>
            </a:r>
          </a:p>
        </p:txBody>
      </p:sp>
    </p:spTree>
    <p:extLst>
      <p:ext uri="{BB962C8B-B14F-4D97-AF65-F5344CB8AC3E}">
        <p14:creationId xmlns:p14="http://schemas.microsoft.com/office/powerpoint/2010/main" val="264945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73DD542F-6264-0AAD-0C33-07E8EEC09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8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305EE15-B7A4-F060-479A-B7F4102A456E}"/>
              </a:ext>
            </a:extLst>
          </p:cNvPr>
          <p:cNvSpPr txBox="1"/>
          <p:nvPr/>
        </p:nvSpPr>
        <p:spPr>
          <a:xfrm>
            <a:off x="2694395" y="231493"/>
            <a:ext cx="68032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9AFF316-95F0-A446-AC4A-A51066E17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0544" y="1361829"/>
            <a:ext cx="6484266" cy="5363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917C4DA-953C-275F-A49B-7B32DC89924D}"/>
              </a:ext>
            </a:extLst>
          </p:cNvPr>
          <p:cNvSpPr txBox="1"/>
          <p:nvPr/>
        </p:nvSpPr>
        <p:spPr>
          <a:xfrm>
            <a:off x="7495121" y="2767280"/>
            <a:ext cx="42363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стр. 7, упр. 3.</a:t>
            </a:r>
          </a:p>
        </p:txBody>
      </p:sp>
    </p:spTree>
    <p:extLst>
      <p:ext uri="{BB962C8B-B14F-4D97-AF65-F5344CB8AC3E}">
        <p14:creationId xmlns:p14="http://schemas.microsoft.com/office/powerpoint/2010/main" val="9634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Рисунок 68">
            <a:extLst>
              <a:ext uri="{FF2B5EF4-FFF2-40B4-BE49-F238E27FC236}">
                <a16:creationId xmlns:a16="http://schemas.microsoft.com/office/drawing/2014/main" xmlns="" id="{45DFF6BA-056A-91C6-C358-4D28F274F3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44" b="91589" l="3125" r="96324">
                        <a14:foregroundMark x1="20956" y1="13084" x2="20956" y2="13084"/>
                        <a14:foregroundMark x1="18934" y1="11215" x2="25919" y2="7944"/>
                        <a14:foregroundMark x1="25919" y1="7944" x2="29412" y2="20093"/>
                        <a14:foregroundMark x1="29412" y1="20093" x2="23897" y2="55607"/>
                        <a14:foregroundMark x1="23897" y1="55607" x2="23162" y2="84579"/>
                        <a14:foregroundMark x1="23162" y1="84579" x2="23346" y2="85514"/>
                        <a14:foregroundMark x1="7169" y1="23832" x2="7169" y2="23832"/>
                        <a14:foregroundMark x1="3125" y1="23364" x2="3125" y2="23364"/>
                        <a14:foregroundMark x1="31434" y1="24299" x2="31434" y2="24299"/>
                        <a14:foregroundMark x1="4596" y1="66355" x2="39154" y2="71028"/>
                        <a14:foregroundMark x1="39154" y1="71028" x2="42647" y2="68224"/>
                        <a14:foregroundMark x1="9191" y1="77103" x2="13603" y2="86916"/>
                        <a14:foregroundMark x1="13603" y1="86916" x2="19118" y2="85514"/>
                        <a14:foregroundMark x1="19118" y1="85514" x2="28860" y2="91121"/>
                        <a14:foregroundMark x1="13235" y1="54206" x2="35662" y2="54673"/>
                        <a14:foregroundMark x1="35662" y1="54673" x2="39338" y2="71028"/>
                        <a14:foregroundMark x1="39338" y1="71028" x2="39890" y2="85047"/>
                        <a14:foregroundMark x1="41544" y1="60748" x2="41544" y2="60748"/>
                        <a14:foregroundMark x1="43015" y1="58411" x2="43015" y2="58411"/>
                        <a14:foregroundMark x1="21507" y1="87383" x2="21507" y2="87383"/>
                        <a14:foregroundMark x1="12500" y1="92056" x2="12500" y2="92056"/>
                        <a14:foregroundMark x1="9375" y1="21495" x2="15625" y2="19626"/>
                        <a14:foregroundMark x1="15625" y1="19626" x2="18566" y2="19626"/>
                        <a14:foregroundMark x1="32721" y1="23832" x2="32721" y2="23832"/>
                        <a14:foregroundMark x1="80147" y1="7944" x2="80147" y2="7944"/>
                        <a14:foregroundMark x1="91176" y1="34579" x2="91176" y2="34579"/>
                        <a14:foregroundMark x1="35662" y1="83645" x2="35662" y2="83645"/>
                        <a14:foregroundMark x1="35294" y1="74299" x2="35846" y2="86916"/>
                        <a14:foregroundMark x1="35846" y1="86916" x2="35846" y2="86916"/>
                        <a14:foregroundMark x1="51287" y1="52336" x2="89890" y2="73364"/>
                        <a14:foregroundMark x1="89890" y1="73364" x2="94118" y2="80841"/>
                        <a14:foregroundMark x1="94118" y1="80841" x2="96324" y2="77103"/>
                        <a14:foregroundMark x1="95037" y1="58879" x2="53493" y2="87383"/>
                        <a14:foregroundMark x1="62684" y1="86916" x2="75368" y2="86449"/>
                        <a14:foregroundMark x1="75368" y1="86449" x2="93382" y2="89252"/>
                        <a14:foregroundMark x1="93382" y1="89252" x2="95772" y2="88785"/>
                        <a14:foregroundMark x1="92279" y1="56075" x2="92279" y2="56075"/>
                        <a14:foregroundMark x1="72059" y1="50467" x2="80699" y2="61215"/>
                        <a14:foregroundMark x1="96140" y1="57944" x2="96140" y2="57944"/>
                        <a14:foregroundMark x1="72243" y1="90187" x2="72243" y2="90187"/>
                        <a14:foregroundMark x1="63971" y1="89252" x2="63971" y2="89252"/>
                        <a14:foregroundMark x1="31250" y1="78972" x2="31250" y2="78972"/>
                        <a14:backgroundMark x1="90993" y1="98131" x2="90993" y2="98131"/>
                        <a14:backgroundMark x1="87868" y1="98131" x2="87868" y2="98131"/>
                      </a14:backgroundRemoval>
                    </a14:imgEffect>
                  </a14:imgLayer>
                </a14:imgProps>
              </a:ext>
            </a:extLst>
          </a:blip>
          <a:srcRect r="53704"/>
          <a:stretch/>
        </p:blipFill>
        <p:spPr>
          <a:xfrm>
            <a:off x="-78149" y="3977788"/>
            <a:ext cx="2851567" cy="242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F3EBD9A-B5DC-2526-14D4-444F288EC9FD}"/>
              </a:ext>
            </a:extLst>
          </p:cNvPr>
          <p:cNvSpPr txBox="1"/>
          <p:nvPr/>
        </p:nvSpPr>
        <p:spPr>
          <a:xfrm>
            <a:off x="7746826" y="2843139"/>
            <a:ext cx="2029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34A60A-3E04-507B-F2E8-DD121194DA20}"/>
              </a:ext>
            </a:extLst>
          </p:cNvPr>
          <p:cNvSpPr txBox="1"/>
          <p:nvPr/>
        </p:nvSpPr>
        <p:spPr>
          <a:xfrm>
            <a:off x="464506" y="1646076"/>
            <a:ext cx="181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вазочка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B77F397-0117-73FC-A678-5E84F8A4BAFF}"/>
              </a:ext>
            </a:extLst>
          </p:cNvPr>
          <p:cNvSpPr txBox="1"/>
          <p:nvPr/>
        </p:nvSpPr>
        <p:spPr>
          <a:xfrm>
            <a:off x="4217460" y="2843139"/>
            <a:ext cx="1999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кошечка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F3FE61D-8165-FBC9-D959-F5D21F9A2597}"/>
              </a:ext>
            </a:extLst>
          </p:cNvPr>
          <p:cNvSpPr txBox="1"/>
          <p:nvPr/>
        </p:nvSpPr>
        <p:spPr>
          <a:xfrm>
            <a:off x="338569" y="2843139"/>
            <a:ext cx="2164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ноченька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1C7CEAF-5E4D-6E69-42B7-341193D03710}"/>
              </a:ext>
            </a:extLst>
          </p:cNvPr>
          <p:cNvSpPr txBox="1"/>
          <p:nvPr/>
        </p:nvSpPr>
        <p:spPr>
          <a:xfrm>
            <a:off x="4217460" y="1646076"/>
            <a:ext cx="1592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свечка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08DBCCD-8BD6-270A-84D3-F5B28810F757}"/>
              </a:ext>
            </a:extLst>
          </p:cNvPr>
          <p:cNvSpPr txBox="1"/>
          <p:nvPr/>
        </p:nvSpPr>
        <p:spPr>
          <a:xfrm>
            <a:off x="7746826" y="1646076"/>
            <a:ext cx="1620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уголёк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E397FB4-30BE-C704-36A4-033E1B6DDB36}"/>
              </a:ext>
            </a:extLst>
          </p:cNvPr>
          <p:cNvSpPr txBox="1"/>
          <p:nvPr/>
        </p:nvSpPr>
        <p:spPr>
          <a:xfrm>
            <a:off x="630309" y="218181"/>
            <a:ext cx="11173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способ словообразования применили для этих слов?</a:t>
            </a:r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9A3FEEBE-A00D-27FC-BDDE-BD92BF73D51E}"/>
              </a:ext>
            </a:extLst>
          </p:cNvPr>
          <p:cNvGrpSpPr/>
          <p:nvPr/>
        </p:nvGrpSpPr>
        <p:grpSpPr>
          <a:xfrm>
            <a:off x="1258614" y="1527858"/>
            <a:ext cx="709082" cy="384436"/>
            <a:chOff x="2708476" y="4699322"/>
            <a:chExt cx="497711" cy="393539"/>
          </a:xfrm>
        </p:grpSpPr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1220CB91-80EB-EA91-E4FD-26D87DF0CE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xmlns="" id="{2E725D0D-8863-0C8C-DF7C-4107B78CD05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8C476CC4-41B2-C28C-C4B0-CD954E17FB30}"/>
              </a:ext>
            </a:extLst>
          </p:cNvPr>
          <p:cNvGrpSpPr/>
          <p:nvPr/>
        </p:nvGrpSpPr>
        <p:grpSpPr>
          <a:xfrm>
            <a:off x="1258614" y="2798040"/>
            <a:ext cx="905852" cy="341809"/>
            <a:chOff x="2708476" y="4699322"/>
            <a:chExt cx="497711" cy="393539"/>
          </a:xfrm>
        </p:grpSpPr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xmlns="" id="{AFB2FB82-6D9E-5FED-77A4-AED29EFB2E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>
              <a:extLst>
                <a:ext uri="{FF2B5EF4-FFF2-40B4-BE49-F238E27FC236}">
                  <a16:creationId xmlns:a16="http://schemas.microsoft.com/office/drawing/2014/main" xmlns="" id="{E1B74005-1A4D-1157-6CCB-8D090D19C3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1475514F-275D-25E6-B264-A68A068B739E}"/>
              </a:ext>
            </a:extLst>
          </p:cNvPr>
          <p:cNvGrpSpPr/>
          <p:nvPr/>
        </p:nvGrpSpPr>
        <p:grpSpPr>
          <a:xfrm>
            <a:off x="4757859" y="1615583"/>
            <a:ext cx="709082" cy="384436"/>
            <a:chOff x="2708476" y="4699322"/>
            <a:chExt cx="497711" cy="393539"/>
          </a:xfrm>
        </p:grpSpPr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xmlns="" id="{6E118B80-CE7B-453E-1A9F-73FD0956F7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>
              <a:extLst>
                <a:ext uri="{FF2B5EF4-FFF2-40B4-BE49-F238E27FC236}">
                  <a16:creationId xmlns:a16="http://schemas.microsoft.com/office/drawing/2014/main" xmlns="" id="{FF022AD7-D8EE-F57D-174A-8C3F2048E2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xmlns="" id="{CA4C66AE-26FE-7B85-91E5-5E4541793A0D}"/>
              </a:ext>
            </a:extLst>
          </p:cNvPr>
          <p:cNvGrpSpPr/>
          <p:nvPr/>
        </p:nvGrpSpPr>
        <p:grpSpPr>
          <a:xfrm>
            <a:off x="5217061" y="2798041"/>
            <a:ext cx="709082" cy="384436"/>
            <a:chOff x="2708476" y="4699322"/>
            <a:chExt cx="497711" cy="393539"/>
          </a:xfrm>
        </p:grpSpPr>
        <p:cxnSp>
          <p:nvCxnSpPr>
            <p:cNvPr id="29" name="Прямая соединительная линия 28">
              <a:extLst>
                <a:ext uri="{FF2B5EF4-FFF2-40B4-BE49-F238E27FC236}">
                  <a16:creationId xmlns:a16="http://schemas.microsoft.com/office/drawing/2014/main" xmlns="" id="{0754D1A2-5CE4-1BCB-4F23-7CBC3A4BE8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xmlns="" id="{B45ACFA7-05C8-439F-62CC-455239BBBC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xmlns="" id="{73838391-C931-3630-ADAE-C804F49B7DAF}"/>
              </a:ext>
            </a:extLst>
          </p:cNvPr>
          <p:cNvGrpSpPr/>
          <p:nvPr/>
        </p:nvGrpSpPr>
        <p:grpSpPr>
          <a:xfrm>
            <a:off x="8748934" y="1527858"/>
            <a:ext cx="522388" cy="384436"/>
            <a:chOff x="2708476" y="4699322"/>
            <a:chExt cx="497711" cy="393539"/>
          </a:xfrm>
        </p:grpSpPr>
        <p:cxnSp>
          <p:nvCxnSpPr>
            <p:cNvPr id="32" name="Прямая соединительная линия 31">
              <a:extLst>
                <a:ext uri="{FF2B5EF4-FFF2-40B4-BE49-F238E27FC236}">
                  <a16:creationId xmlns:a16="http://schemas.microsoft.com/office/drawing/2014/main" xmlns="" id="{7ACF6903-0755-7753-B8B4-0BBA55460B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>
              <a:extLst>
                <a:ext uri="{FF2B5EF4-FFF2-40B4-BE49-F238E27FC236}">
                  <a16:creationId xmlns:a16="http://schemas.microsoft.com/office/drawing/2014/main" xmlns="" id="{85387145-EF56-6501-BAB1-3BC28B3A20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A00FE2DE-34FE-C538-80A8-9387765D56FC}"/>
              </a:ext>
            </a:extLst>
          </p:cNvPr>
          <p:cNvGrpSpPr/>
          <p:nvPr/>
        </p:nvGrpSpPr>
        <p:grpSpPr>
          <a:xfrm>
            <a:off x="8748934" y="2755414"/>
            <a:ext cx="709082" cy="384436"/>
            <a:chOff x="2708476" y="4699322"/>
            <a:chExt cx="497711" cy="393539"/>
          </a:xfrm>
        </p:grpSpPr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xmlns="" id="{026FB33D-172D-A4D6-714D-B45A44FD27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>
              <a:extLst>
                <a:ext uri="{FF2B5EF4-FFF2-40B4-BE49-F238E27FC236}">
                  <a16:creationId xmlns:a16="http://schemas.microsoft.com/office/drawing/2014/main" xmlns="" id="{A2019AD3-3174-907B-48E4-2E55647F17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043B7AF-8194-A018-F476-C297C9ABDF61}"/>
              </a:ext>
            </a:extLst>
          </p:cNvPr>
          <p:cNvSpPr txBox="1"/>
          <p:nvPr/>
        </p:nvSpPr>
        <p:spPr>
          <a:xfrm>
            <a:off x="2124066" y="4272711"/>
            <a:ext cx="2093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е/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677FC575-8E02-D8C2-4476-F24D92E110BC}"/>
              </a:ext>
            </a:extLst>
          </p:cNvPr>
          <p:cNvSpPr txBox="1"/>
          <p:nvPr/>
        </p:nvSpPr>
        <p:spPr>
          <a:xfrm>
            <a:off x="6469137" y="4272711"/>
            <a:ext cx="2519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е/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2A3E8A88-B2DE-C4CE-6D9B-E36F5B079BC2}"/>
              </a:ext>
            </a:extLst>
          </p:cNvPr>
          <p:cNvSpPr txBox="1"/>
          <p:nvPr/>
        </p:nvSpPr>
        <p:spPr>
          <a:xfrm>
            <a:off x="1967696" y="4883322"/>
            <a:ext cx="2536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красав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е/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6624BFA-16D9-85A9-CFDD-6303D7FF1FB4}"/>
              </a:ext>
            </a:extLst>
          </p:cNvPr>
          <p:cNvSpPr txBox="1"/>
          <p:nvPr/>
        </p:nvSpPr>
        <p:spPr>
          <a:xfrm>
            <a:off x="6347116" y="4857981"/>
            <a:ext cx="27639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красав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е/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8A81F11-B0B7-B8FB-0335-2908C8D52356}"/>
              </a:ext>
            </a:extLst>
          </p:cNvPr>
          <p:cNvSpPr txBox="1"/>
          <p:nvPr/>
        </p:nvSpPr>
        <p:spPr>
          <a:xfrm>
            <a:off x="2248780" y="5591844"/>
            <a:ext cx="18439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82CE8B81-57D6-3AD3-AE9B-E262EB21A55F}"/>
              </a:ext>
            </a:extLst>
          </p:cNvPr>
          <p:cNvSpPr txBox="1"/>
          <p:nvPr/>
        </p:nvSpPr>
        <p:spPr>
          <a:xfrm>
            <a:off x="6711029" y="5591844"/>
            <a:ext cx="2071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32EF4540-4147-1B2E-3511-0D458AAF801F}"/>
              </a:ext>
            </a:extLst>
          </p:cNvPr>
          <p:cNvSpPr txBox="1"/>
          <p:nvPr/>
        </p:nvSpPr>
        <p:spPr>
          <a:xfrm>
            <a:off x="2248780" y="4272075"/>
            <a:ext cx="1642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grpSp>
        <p:nvGrpSpPr>
          <p:cNvPr id="44" name="Группа 43">
            <a:extLst>
              <a:ext uri="{FF2B5EF4-FFF2-40B4-BE49-F238E27FC236}">
                <a16:creationId xmlns:a16="http://schemas.microsoft.com/office/drawing/2014/main" xmlns="" id="{B14F965B-F382-8DA6-8A28-982466248234}"/>
              </a:ext>
            </a:extLst>
          </p:cNvPr>
          <p:cNvGrpSpPr/>
          <p:nvPr/>
        </p:nvGrpSpPr>
        <p:grpSpPr>
          <a:xfrm>
            <a:off x="3323943" y="4229624"/>
            <a:ext cx="440135" cy="292855"/>
            <a:chOff x="2708476" y="4699322"/>
            <a:chExt cx="497711" cy="393539"/>
          </a:xfrm>
        </p:grpSpPr>
        <p:cxnSp>
          <p:nvCxnSpPr>
            <p:cNvPr id="45" name="Прямая соединительная линия 44">
              <a:extLst>
                <a:ext uri="{FF2B5EF4-FFF2-40B4-BE49-F238E27FC236}">
                  <a16:creationId xmlns:a16="http://schemas.microsoft.com/office/drawing/2014/main" xmlns="" id="{3B232972-3360-3F42-F623-B07D076A69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>
              <a:extLst>
                <a:ext uri="{FF2B5EF4-FFF2-40B4-BE49-F238E27FC236}">
                  <a16:creationId xmlns:a16="http://schemas.microsoft.com/office/drawing/2014/main" xmlns="" id="{5220BB5C-608C-B5D9-D6F0-91A0A31F41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>
            <a:extLst>
              <a:ext uri="{FF2B5EF4-FFF2-40B4-BE49-F238E27FC236}">
                <a16:creationId xmlns:a16="http://schemas.microsoft.com/office/drawing/2014/main" xmlns="" id="{26A010EE-C60C-9EF7-A988-E80DB8C09B73}"/>
              </a:ext>
            </a:extLst>
          </p:cNvPr>
          <p:cNvGrpSpPr/>
          <p:nvPr/>
        </p:nvGrpSpPr>
        <p:grpSpPr>
          <a:xfrm>
            <a:off x="7910307" y="5590421"/>
            <a:ext cx="440135" cy="292855"/>
            <a:chOff x="2708476" y="4699322"/>
            <a:chExt cx="497711" cy="393539"/>
          </a:xfrm>
        </p:grpSpPr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xmlns="" id="{7A6D4D6A-7A64-0682-4297-EB98254A1A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>
              <a:extLst>
                <a:ext uri="{FF2B5EF4-FFF2-40B4-BE49-F238E27FC236}">
                  <a16:creationId xmlns:a16="http://schemas.microsoft.com/office/drawing/2014/main" xmlns="" id="{C0CAA994-70EC-46DA-B8F7-32A515AA45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95535519-B069-D94E-5408-03FEF9752BC5}"/>
              </a:ext>
            </a:extLst>
          </p:cNvPr>
          <p:cNvSpPr txBox="1"/>
          <p:nvPr/>
        </p:nvSpPr>
        <p:spPr>
          <a:xfrm>
            <a:off x="6600531" y="4284666"/>
            <a:ext cx="2149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</a:p>
        </p:txBody>
      </p: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E0F17F60-7F7A-569F-5DFA-C8924C7B42DA}"/>
              </a:ext>
            </a:extLst>
          </p:cNvPr>
          <p:cNvGrpSpPr/>
          <p:nvPr/>
        </p:nvGrpSpPr>
        <p:grpSpPr>
          <a:xfrm>
            <a:off x="7907660" y="4247717"/>
            <a:ext cx="440135" cy="292855"/>
            <a:chOff x="2708476" y="4699322"/>
            <a:chExt cx="497711" cy="393539"/>
          </a:xfrm>
        </p:grpSpPr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xmlns="" id="{9E04A3B6-846C-D36E-6204-05E60CD121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>
              <a:extLst>
                <a:ext uri="{FF2B5EF4-FFF2-40B4-BE49-F238E27FC236}">
                  <a16:creationId xmlns:a16="http://schemas.microsoft.com/office/drawing/2014/main" xmlns="" id="{B86C2AB2-7FB4-F9BF-1BDE-9B403E53C6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57711272-82B2-B47E-C2C8-089A31CBB888}"/>
              </a:ext>
            </a:extLst>
          </p:cNvPr>
          <p:cNvSpPr txBox="1"/>
          <p:nvPr/>
        </p:nvSpPr>
        <p:spPr>
          <a:xfrm>
            <a:off x="2110985" y="4857981"/>
            <a:ext cx="2119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красав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D4156324-405E-FD40-E0AA-A60FD18AD8D0}"/>
              </a:ext>
            </a:extLst>
          </p:cNvPr>
          <p:cNvSpPr txBox="1"/>
          <p:nvPr/>
        </p:nvSpPr>
        <p:spPr>
          <a:xfrm>
            <a:off x="6489478" y="4857981"/>
            <a:ext cx="239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красав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</a:p>
        </p:txBody>
      </p:sp>
      <p:grpSp>
        <p:nvGrpSpPr>
          <p:cNvPr id="56" name="Группа 55">
            <a:extLst>
              <a:ext uri="{FF2B5EF4-FFF2-40B4-BE49-F238E27FC236}">
                <a16:creationId xmlns:a16="http://schemas.microsoft.com/office/drawing/2014/main" xmlns="" id="{81D1690C-634A-09FE-040A-5361034E8770}"/>
              </a:ext>
            </a:extLst>
          </p:cNvPr>
          <p:cNvGrpSpPr/>
          <p:nvPr/>
        </p:nvGrpSpPr>
        <p:grpSpPr>
          <a:xfrm>
            <a:off x="3646367" y="4872670"/>
            <a:ext cx="440135" cy="292855"/>
            <a:chOff x="2708476" y="4699322"/>
            <a:chExt cx="497711" cy="393539"/>
          </a:xfrm>
        </p:grpSpPr>
        <p:cxnSp>
          <p:nvCxnSpPr>
            <p:cNvPr id="57" name="Прямая соединительная линия 56">
              <a:extLst>
                <a:ext uri="{FF2B5EF4-FFF2-40B4-BE49-F238E27FC236}">
                  <a16:creationId xmlns:a16="http://schemas.microsoft.com/office/drawing/2014/main" xmlns="" id="{F6FEF3C6-A875-E6F6-323E-E6D19954E7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>
              <a:extLst>
                <a:ext uri="{FF2B5EF4-FFF2-40B4-BE49-F238E27FC236}">
                  <a16:creationId xmlns:a16="http://schemas.microsoft.com/office/drawing/2014/main" xmlns="" id="{8930B051-8EC7-321D-4C95-F0906D6F99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xmlns="" id="{E476A822-AE07-D382-7189-1B0B1FDFEEEA}"/>
              </a:ext>
            </a:extLst>
          </p:cNvPr>
          <p:cNvGrpSpPr/>
          <p:nvPr/>
        </p:nvGrpSpPr>
        <p:grpSpPr>
          <a:xfrm>
            <a:off x="8010017" y="4846124"/>
            <a:ext cx="440135" cy="292855"/>
            <a:chOff x="2708476" y="4699322"/>
            <a:chExt cx="497711" cy="393539"/>
          </a:xfrm>
        </p:grpSpPr>
        <p:cxnSp>
          <p:nvCxnSpPr>
            <p:cNvPr id="60" name="Прямая соединительная линия 59">
              <a:extLst>
                <a:ext uri="{FF2B5EF4-FFF2-40B4-BE49-F238E27FC236}">
                  <a16:creationId xmlns:a16="http://schemas.microsoft.com/office/drawing/2014/main" xmlns="" id="{5C09B720-D53B-BFB2-E6B5-FC0BBCF660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>
              <a:extLst>
                <a:ext uri="{FF2B5EF4-FFF2-40B4-BE49-F238E27FC236}">
                  <a16:creationId xmlns:a16="http://schemas.microsoft.com/office/drawing/2014/main" xmlns="" id="{D8B79D2C-BE44-0032-AD25-0477ADDC4D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175182D1-2548-7467-A053-F752A2032257}"/>
              </a:ext>
            </a:extLst>
          </p:cNvPr>
          <p:cNvSpPr txBox="1"/>
          <p:nvPr/>
        </p:nvSpPr>
        <p:spPr>
          <a:xfrm>
            <a:off x="2457169" y="5579031"/>
            <a:ext cx="1427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пев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</a:p>
        </p:txBody>
      </p:sp>
      <p:grpSp>
        <p:nvGrpSpPr>
          <p:cNvPr id="63" name="Группа 62">
            <a:extLst>
              <a:ext uri="{FF2B5EF4-FFF2-40B4-BE49-F238E27FC236}">
                <a16:creationId xmlns:a16="http://schemas.microsoft.com/office/drawing/2014/main" xmlns="" id="{67922DEB-5889-1534-7DA2-9286E71AD338}"/>
              </a:ext>
            </a:extLst>
          </p:cNvPr>
          <p:cNvGrpSpPr/>
          <p:nvPr/>
        </p:nvGrpSpPr>
        <p:grpSpPr>
          <a:xfrm>
            <a:off x="3336612" y="5576519"/>
            <a:ext cx="440135" cy="292855"/>
            <a:chOff x="2708476" y="4699322"/>
            <a:chExt cx="497711" cy="393539"/>
          </a:xfrm>
        </p:grpSpPr>
        <p:cxnSp>
          <p:nvCxnSpPr>
            <p:cNvPr id="64" name="Прямая соединительная линия 63">
              <a:extLst>
                <a:ext uri="{FF2B5EF4-FFF2-40B4-BE49-F238E27FC236}">
                  <a16:creationId xmlns:a16="http://schemas.microsoft.com/office/drawing/2014/main" xmlns="" id="{721F3001-7E60-E07E-171A-C19221E207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>
              <a:extLst>
                <a:ext uri="{FF2B5EF4-FFF2-40B4-BE49-F238E27FC236}">
                  <a16:creationId xmlns:a16="http://schemas.microsoft.com/office/drawing/2014/main" xmlns="" id="{4E90CAAA-46A0-D55D-06EE-18CAD32B2F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9C8B3F4-065F-BFC1-5D1C-BC42A34E0441}"/>
              </a:ext>
            </a:extLst>
          </p:cNvPr>
          <p:cNvSpPr txBox="1"/>
          <p:nvPr/>
        </p:nvSpPr>
        <p:spPr>
          <a:xfrm>
            <a:off x="7044621" y="5597552"/>
            <a:ext cx="17043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пев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74B974F-4EC1-5BEB-072E-862D3515FF0D}"/>
              </a:ext>
            </a:extLst>
          </p:cNvPr>
          <p:cNvSpPr txBox="1"/>
          <p:nvPr/>
        </p:nvSpPr>
        <p:spPr>
          <a:xfrm>
            <a:off x="229160" y="129181"/>
            <a:ext cx="11629081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вывод можно сделать?</a:t>
            </a:r>
          </a:p>
        </p:txBody>
      </p:sp>
      <p:pic>
        <p:nvPicPr>
          <p:cNvPr id="68" name="Рисунок 67">
            <a:extLst>
              <a:ext uri="{FF2B5EF4-FFF2-40B4-BE49-F238E27FC236}">
                <a16:creationId xmlns:a16="http://schemas.microsoft.com/office/drawing/2014/main" xmlns="" id="{42D3A7A9-F170-963E-AC84-131BD718B9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4"/>
          <a:stretch/>
        </p:blipFill>
        <p:spPr>
          <a:xfrm>
            <a:off x="333759" y="1214384"/>
            <a:ext cx="11378880" cy="2844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0" name="Рисунок 69">
            <a:extLst>
              <a:ext uri="{FF2B5EF4-FFF2-40B4-BE49-F238E27FC236}">
                <a16:creationId xmlns:a16="http://schemas.microsoft.com/office/drawing/2014/main" xmlns="" id="{F669BB8E-39C3-31CA-453A-FD7D05F5C2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944" b="91589" l="3125" r="96324">
                        <a14:foregroundMark x1="20956" y1="13084" x2="20956" y2="13084"/>
                        <a14:foregroundMark x1="18934" y1="11215" x2="25919" y2="7944"/>
                        <a14:foregroundMark x1="25919" y1="7944" x2="29412" y2="20093"/>
                        <a14:foregroundMark x1="29412" y1="20093" x2="23897" y2="55607"/>
                        <a14:foregroundMark x1="23897" y1="55607" x2="23162" y2="84579"/>
                        <a14:foregroundMark x1="23162" y1="84579" x2="23346" y2="85514"/>
                        <a14:foregroundMark x1="7169" y1="23832" x2="7169" y2="23832"/>
                        <a14:foregroundMark x1="3125" y1="23364" x2="3125" y2="23364"/>
                        <a14:foregroundMark x1="31434" y1="24299" x2="31434" y2="24299"/>
                        <a14:foregroundMark x1="4596" y1="66355" x2="39154" y2="71028"/>
                        <a14:foregroundMark x1="39154" y1="71028" x2="42647" y2="68224"/>
                        <a14:foregroundMark x1="9191" y1="77103" x2="13603" y2="86916"/>
                        <a14:foregroundMark x1="13603" y1="86916" x2="19118" y2="85514"/>
                        <a14:foregroundMark x1="19118" y1="85514" x2="28860" y2="91121"/>
                        <a14:foregroundMark x1="13235" y1="54206" x2="35662" y2="54673"/>
                        <a14:foregroundMark x1="35662" y1="54673" x2="39338" y2="71028"/>
                        <a14:foregroundMark x1="39338" y1="71028" x2="39890" y2="85047"/>
                        <a14:foregroundMark x1="41544" y1="60748" x2="41544" y2="60748"/>
                        <a14:foregroundMark x1="43015" y1="58411" x2="43015" y2="58411"/>
                        <a14:foregroundMark x1="21507" y1="87383" x2="21507" y2="87383"/>
                        <a14:foregroundMark x1="12500" y1="92056" x2="12500" y2="92056"/>
                        <a14:foregroundMark x1="9375" y1="21495" x2="15625" y2="19626"/>
                        <a14:foregroundMark x1="15625" y1="19626" x2="18566" y2="19626"/>
                        <a14:foregroundMark x1="32721" y1="23832" x2="32721" y2="23832"/>
                        <a14:foregroundMark x1="80147" y1="7944" x2="80147" y2="7944"/>
                        <a14:foregroundMark x1="91176" y1="34579" x2="91176" y2="34579"/>
                        <a14:foregroundMark x1="35662" y1="83645" x2="35662" y2="83645"/>
                        <a14:foregroundMark x1="35294" y1="74299" x2="35846" y2="86916"/>
                        <a14:foregroundMark x1="35846" y1="86916" x2="35846" y2="86916"/>
                        <a14:foregroundMark x1="51287" y1="52336" x2="89890" y2="73364"/>
                        <a14:foregroundMark x1="89890" y1="73364" x2="94118" y2="80841"/>
                        <a14:foregroundMark x1="94118" y1="80841" x2="96324" y2="77103"/>
                        <a14:foregroundMark x1="95037" y1="58879" x2="53493" y2="87383"/>
                        <a14:foregroundMark x1="62684" y1="86916" x2="75368" y2="86449"/>
                        <a14:foregroundMark x1="75368" y1="86449" x2="93382" y2="89252"/>
                        <a14:foregroundMark x1="93382" y1="89252" x2="95772" y2="88785"/>
                        <a14:foregroundMark x1="92279" y1="56075" x2="92279" y2="56075"/>
                        <a14:foregroundMark x1="72059" y1="50467" x2="80699" y2="61215"/>
                        <a14:foregroundMark x1="96140" y1="57944" x2="96140" y2="57944"/>
                        <a14:foregroundMark x1="72243" y1="90187" x2="72243" y2="90187"/>
                        <a14:foregroundMark x1="63971" y1="89252" x2="63971" y2="89252"/>
                        <a14:foregroundMark x1="31250" y1="78972" x2="31250" y2="78972"/>
                        <a14:backgroundMark x1="90993" y1="98131" x2="90993" y2="98131"/>
                        <a14:backgroundMark x1="87868" y1="98131" x2="87868" y2="98131"/>
                      </a14:backgroundRemoval>
                    </a14:imgEffect>
                  </a14:imgLayer>
                </a14:imgProps>
              </a:ext>
            </a:extLst>
          </a:blip>
          <a:srcRect l="48016"/>
          <a:stretch/>
        </p:blipFill>
        <p:spPr>
          <a:xfrm>
            <a:off x="8906501" y="4041186"/>
            <a:ext cx="3281252" cy="2483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19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9" grpId="0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50" grpId="0"/>
      <p:bldP spid="54" grpId="0"/>
      <p:bldP spid="55" grpId="0"/>
      <p:bldP spid="62" grpId="0"/>
      <p:bldP spid="66" grpId="0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0B4CED2-72E9-EA96-0A32-5CD02753D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048" y="1128531"/>
            <a:ext cx="7971903" cy="5279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C2975F9-8852-39EF-31FA-BAE39D817C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944" b="91589" l="3125" r="96324">
                        <a14:foregroundMark x1="20956" y1="13084" x2="20956" y2="13084"/>
                        <a14:foregroundMark x1="18934" y1="11215" x2="25919" y2="7944"/>
                        <a14:foregroundMark x1="25919" y1="7944" x2="29412" y2="20093"/>
                        <a14:foregroundMark x1="29412" y1="20093" x2="23897" y2="55607"/>
                        <a14:foregroundMark x1="23897" y1="55607" x2="23162" y2="84579"/>
                        <a14:foregroundMark x1="23162" y1="84579" x2="23346" y2="85514"/>
                        <a14:foregroundMark x1="7169" y1="23832" x2="7169" y2="23832"/>
                        <a14:foregroundMark x1="3125" y1="23364" x2="3125" y2="23364"/>
                        <a14:foregroundMark x1="31434" y1="24299" x2="31434" y2="24299"/>
                        <a14:foregroundMark x1="4596" y1="66355" x2="39154" y2="71028"/>
                        <a14:foregroundMark x1="39154" y1="71028" x2="42647" y2="68224"/>
                        <a14:foregroundMark x1="9191" y1="77103" x2="13603" y2="86916"/>
                        <a14:foregroundMark x1="13603" y1="86916" x2="19118" y2="85514"/>
                        <a14:foregroundMark x1="19118" y1="85514" x2="28860" y2="91121"/>
                        <a14:foregroundMark x1="13235" y1="54206" x2="35662" y2="54673"/>
                        <a14:foregroundMark x1="35662" y1="54673" x2="39338" y2="71028"/>
                        <a14:foregroundMark x1="39338" y1="71028" x2="39890" y2="85047"/>
                        <a14:foregroundMark x1="41544" y1="60748" x2="41544" y2="60748"/>
                        <a14:foregroundMark x1="43015" y1="58411" x2="43015" y2="58411"/>
                        <a14:foregroundMark x1="21507" y1="87383" x2="21507" y2="87383"/>
                        <a14:foregroundMark x1="12500" y1="92056" x2="12500" y2="92056"/>
                        <a14:foregroundMark x1="9375" y1="21495" x2="15625" y2="19626"/>
                        <a14:foregroundMark x1="15625" y1="19626" x2="18566" y2="19626"/>
                        <a14:foregroundMark x1="32721" y1="23832" x2="32721" y2="23832"/>
                        <a14:foregroundMark x1="80147" y1="7944" x2="80147" y2="7944"/>
                        <a14:foregroundMark x1="91176" y1="34579" x2="91176" y2="34579"/>
                        <a14:foregroundMark x1="35662" y1="83645" x2="35662" y2="83645"/>
                        <a14:foregroundMark x1="35294" y1="74299" x2="35846" y2="86916"/>
                        <a14:foregroundMark x1="35846" y1="86916" x2="35846" y2="86916"/>
                        <a14:foregroundMark x1="51287" y1="52336" x2="89890" y2="73364"/>
                        <a14:foregroundMark x1="89890" y1="73364" x2="94118" y2="80841"/>
                        <a14:foregroundMark x1="94118" y1="80841" x2="96324" y2="77103"/>
                        <a14:foregroundMark x1="95037" y1="58879" x2="53493" y2="87383"/>
                        <a14:foregroundMark x1="62684" y1="86916" x2="75368" y2="86449"/>
                        <a14:foregroundMark x1="75368" y1="86449" x2="93382" y2="89252"/>
                        <a14:foregroundMark x1="93382" y1="89252" x2="95772" y2="88785"/>
                        <a14:foregroundMark x1="92279" y1="56075" x2="92279" y2="56075"/>
                        <a14:foregroundMark x1="72059" y1="50467" x2="80699" y2="61215"/>
                        <a14:foregroundMark x1="96140" y1="57944" x2="96140" y2="57944"/>
                        <a14:foregroundMark x1="72243" y1="90187" x2="72243" y2="90187"/>
                        <a14:foregroundMark x1="63971" y1="89252" x2="63971" y2="89252"/>
                        <a14:foregroundMark x1="31250" y1="78972" x2="31250" y2="78972"/>
                        <a14:backgroundMark x1="90993" y1="98131" x2="90993" y2="98131"/>
                        <a14:backgroundMark x1="87868" y1="98131" x2="87868" y2="98131"/>
                      </a14:backgroundRemoval>
                    </a14:imgEffect>
                  </a14:imgLayer>
                </a14:imgProps>
              </a:ext>
            </a:extLst>
          </a:blip>
          <a:srcRect r="53704"/>
          <a:stretch/>
        </p:blipFill>
        <p:spPr>
          <a:xfrm>
            <a:off x="50154" y="-5788"/>
            <a:ext cx="2669889" cy="226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2E8DC61-0014-4D8B-512E-DC6960C5A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944" b="91589" l="3125" r="96324">
                        <a14:foregroundMark x1="20956" y1="13084" x2="20956" y2="13084"/>
                        <a14:foregroundMark x1="18934" y1="11215" x2="25919" y2="7944"/>
                        <a14:foregroundMark x1="25919" y1="7944" x2="29412" y2="20093"/>
                        <a14:foregroundMark x1="29412" y1="20093" x2="23897" y2="55607"/>
                        <a14:foregroundMark x1="23897" y1="55607" x2="23162" y2="84579"/>
                        <a14:foregroundMark x1="23162" y1="84579" x2="23346" y2="85514"/>
                        <a14:foregroundMark x1="7169" y1="23832" x2="7169" y2="23832"/>
                        <a14:foregroundMark x1="3125" y1="23364" x2="3125" y2="23364"/>
                        <a14:foregroundMark x1="31434" y1="24299" x2="31434" y2="24299"/>
                        <a14:foregroundMark x1="4596" y1="66355" x2="39154" y2="71028"/>
                        <a14:foregroundMark x1="39154" y1="71028" x2="42647" y2="68224"/>
                        <a14:foregroundMark x1="9191" y1="77103" x2="13603" y2="86916"/>
                        <a14:foregroundMark x1="13603" y1="86916" x2="19118" y2="85514"/>
                        <a14:foregroundMark x1="19118" y1="85514" x2="28860" y2="91121"/>
                        <a14:foregroundMark x1="13235" y1="54206" x2="35662" y2="54673"/>
                        <a14:foregroundMark x1="35662" y1="54673" x2="39338" y2="71028"/>
                        <a14:foregroundMark x1="39338" y1="71028" x2="39890" y2="85047"/>
                        <a14:foregroundMark x1="41544" y1="60748" x2="41544" y2="60748"/>
                        <a14:foregroundMark x1="43015" y1="58411" x2="43015" y2="58411"/>
                        <a14:foregroundMark x1="21507" y1="87383" x2="21507" y2="87383"/>
                        <a14:foregroundMark x1="12500" y1="92056" x2="12500" y2="92056"/>
                        <a14:foregroundMark x1="9375" y1="21495" x2="15625" y2="19626"/>
                        <a14:foregroundMark x1="15625" y1="19626" x2="18566" y2="19626"/>
                        <a14:foregroundMark x1="32721" y1="23832" x2="32721" y2="23832"/>
                        <a14:foregroundMark x1="80147" y1="7944" x2="80147" y2="7944"/>
                        <a14:foregroundMark x1="91176" y1="34579" x2="91176" y2="34579"/>
                        <a14:foregroundMark x1="35662" y1="83645" x2="35662" y2="83645"/>
                        <a14:foregroundMark x1="35294" y1="74299" x2="35846" y2="86916"/>
                        <a14:foregroundMark x1="35846" y1="86916" x2="35846" y2="86916"/>
                        <a14:foregroundMark x1="51287" y1="52336" x2="89890" y2="73364"/>
                        <a14:foregroundMark x1="89890" y1="73364" x2="94118" y2="80841"/>
                        <a14:foregroundMark x1="94118" y1="80841" x2="96324" y2="77103"/>
                        <a14:foregroundMark x1="95037" y1="58879" x2="53493" y2="87383"/>
                        <a14:foregroundMark x1="62684" y1="86916" x2="75368" y2="86449"/>
                        <a14:foregroundMark x1="75368" y1="86449" x2="93382" y2="89252"/>
                        <a14:foregroundMark x1="93382" y1="89252" x2="95772" y2="88785"/>
                        <a14:foregroundMark x1="92279" y1="56075" x2="92279" y2="56075"/>
                        <a14:foregroundMark x1="72059" y1="50467" x2="80699" y2="61215"/>
                        <a14:foregroundMark x1="96140" y1="57944" x2="96140" y2="57944"/>
                        <a14:foregroundMark x1="72243" y1="90187" x2="72243" y2="90187"/>
                        <a14:foregroundMark x1="63971" y1="89252" x2="63971" y2="89252"/>
                        <a14:foregroundMark x1="31250" y1="78972" x2="31250" y2="78972"/>
                        <a14:backgroundMark x1="90993" y1="98131" x2="90993" y2="98131"/>
                        <a14:backgroundMark x1="87868" y1="98131" x2="87868" y2="98131"/>
                      </a14:backgroundRemoval>
                    </a14:imgEffect>
                  </a14:imgLayer>
                </a14:imgProps>
              </a:ext>
            </a:extLst>
          </a:blip>
          <a:srcRect l="48016"/>
          <a:stretch/>
        </p:blipFill>
        <p:spPr>
          <a:xfrm>
            <a:off x="9387068" y="4278197"/>
            <a:ext cx="2804932" cy="2122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A4F2303-9D8A-E24E-CF0F-6CDA752D5EA6}"/>
              </a:ext>
            </a:extLst>
          </p:cNvPr>
          <p:cNvSpPr txBox="1"/>
          <p:nvPr/>
        </p:nvSpPr>
        <p:spPr>
          <a:xfrm>
            <a:off x="5335598" y="56958"/>
            <a:ext cx="1725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30</a:t>
            </a:r>
          </a:p>
        </p:txBody>
      </p:sp>
    </p:spTree>
    <p:extLst>
      <p:ext uri="{BB962C8B-B14F-4D97-AF65-F5344CB8AC3E}">
        <p14:creationId xmlns:p14="http://schemas.microsoft.com/office/powerpoint/2010/main" val="224171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829640B-439D-72D0-B0AE-F0C56FCEF5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b="3039"/>
          <a:stretch/>
        </p:blipFill>
        <p:spPr>
          <a:xfrm>
            <a:off x="310828" y="289468"/>
            <a:ext cx="11368027" cy="2668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4DFF7865-5D82-CF28-C151-B449FD89009A}"/>
              </a:ext>
            </a:extLst>
          </p:cNvPr>
          <p:cNvCxnSpPr>
            <a:cxnSpLocks/>
          </p:cNvCxnSpPr>
          <p:nvPr/>
        </p:nvCxnSpPr>
        <p:spPr>
          <a:xfrm>
            <a:off x="5994841" y="3298785"/>
            <a:ext cx="0" cy="355921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5E2CE90-8962-E3E4-2159-C7CFC21F9FEA}"/>
              </a:ext>
            </a:extLst>
          </p:cNvPr>
          <p:cNvSpPr txBox="1"/>
          <p:nvPr/>
        </p:nvSpPr>
        <p:spPr>
          <a:xfrm>
            <a:off x="2208998" y="3253410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49F00D1-C043-BF1B-029F-7C277873E633}"/>
              </a:ext>
            </a:extLst>
          </p:cNvPr>
          <p:cNvSpPr txBox="1"/>
          <p:nvPr/>
        </p:nvSpPr>
        <p:spPr>
          <a:xfrm>
            <a:off x="8657421" y="3254334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0E23AC2-61E6-565B-DF27-85F3752570B1}"/>
              </a:ext>
            </a:extLst>
          </p:cNvPr>
          <p:cNvSpPr txBox="1"/>
          <p:nvPr/>
        </p:nvSpPr>
        <p:spPr>
          <a:xfrm>
            <a:off x="1885190" y="3963753"/>
            <a:ext cx="1611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испанец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FBD482A-E08E-E3F9-D459-A87C4A095080}"/>
              </a:ext>
            </a:extLst>
          </p:cNvPr>
          <p:cNvSpPr txBox="1"/>
          <p:nvPr/>
        </p:nvSpPr>
        <p:spPr>
          <a:xfrm>
            <a:off x="7858452" y="3899741"/>
            <a:ext cx="1597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лужица,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B312E3B-2137-96D1-AE6E-E8360459176D}"/>
              </a:ext>
            </a:extLst>
          </p:cNvPr>
          <p:cNvSpPr txBox="1"/>
          <p:nvPr/>
        </p:nvSpPr>
        <p:spPr>
          <a:xfrm>
            <a:off x="9477257" y="3899741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2D02D68-3AB4-98C1-53A5-83C0AD8736FA}"/>
              </a:ext>
            </a:extLst>
          </p:cNvPr>
          <p:cNvSpPr txBox="1"/>
          <p:nvPr/>
        </p:nvSpPr>
        <p:spPr>
          <a:xfrm>
            <a:off x="7854763" y="4448867"/>
            <a:ext cx="1512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курица,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16CF0F1-E32F-08E1-58B2-51C53D3DE65D}"/>
              </a:ext>
            </a:extLst>
          </p:cNvPr>
          <p:cNvSpPr txBox="1"/>
          <p:nvPr/>
        </p:nvSpPr>
        <p:spPr>
          <a:xfrm>
            <a:off x="1877463" y="4508076"/>
            <a:ext cx="166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упрямец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3E8688A-467A-B9F7-3333-3B1BDC123776}"/>
              </a:ext>
            </a:extLst>
          </p:cNvPr>
          <p:cNvSpPr txBox="1"/>
          <p:nvPr/>
        </p:nvSpPr>
        <p:spPr>
          <a:xfrm>
            <a:off x="9456390" y="4453121"/>
            <a:ext cx="1485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умница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45FCF53-8899-F2A8-26A8-D9407C0B11F8}"/>
              </a:ext>
            </a:extLst>
          </p:cNvPr>
          <p:cNvSpPr txBox="1"/>
          <p:nvPr/>
        </p:nvSpPr>
        <p:spPr>
          <a:xfrm>
            <a:off x="7854763" y="5033642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тигрица,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1661F99-B5FF-F784-C53B-C24177E217CA}"/>
              </a:ext>
            </a:extLst>
          </p:cNvPr>
          <p:cNvSpPr txBox="1"/>
          <p:nvPr/>
        </p:nvSpPr>
        <p:spPr>
          <a:xfrm>
            <a:off x="1862501" y="5023286"/>
            <a:ext cx="1624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морозец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168ACA8-79AF-FB19-ED77-AA655432CBA1}"/>
              </a:ext>
            </a:extLst>
          </p:cNvPr>
          <p:cNvSpPr txBox="1"/>
          <p:nvPr/>
        </p:nvSpPr>
        <p:spPr>
          <a:xfrm>
            <a:off x="9474629" y="5033641"/>
            <a:ext cx="1416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орлица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3134502-DE23-5191-6BD3-FB30B721D0D6}"/>
              </a:ext>
            </a:extLst>
          </p:cNvPr>
          <p:cNvSpPr txBox="1"/>
          <p:nvPr/>
        </p:nvSpPr>
        <p:spPr>
          <a:xfrm>
            <a:off x="8733817" y="5641733"/>
            <a:ext cx="1393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львица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21723F3-AC61-F05A-D798-1B074E05B730}"/>
              </a:ext>
            </a:extLst>
          </p:cNvPr>
          <p:cNvSpPr txBox="1"/>
          <p:nvPr/>
        </p:nvSpPr>
        <p:spPr>
          <a:xfrm>
            <a:off x="1781550" y="5527157"/>
            <a:ext cx="1786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любимец</a:t>
            </a:r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5EB7969D-7545-4C1C-6579-384C7A320144}"/>
              </a:ext>
            </a:extLst>
          </p:cNvPr>
          <p:cNvGrpSpPr/>
          <p:nvPr/>
        </p:nvGrpSpPr>
        <p:grpSpPr>
          <a:xfrm>
            <a:off x="2490315" y="3198207"/>
            <a:ext cx="440135" cy="292855"/>
            <a:chOff x="2708476" y="4699322"/>
            <a:chExt cx="497711" cy="393539"/>
          </a:xfrm>
        </p:grpSpPr>
        <p:cxnSp>
          <p:nvCxnSpPr>
            <p:cNvPr id="22" name="Прямая соединительная линия 21">
              <a:extLst>
                <a:ext uri="{FF2B5EF4-FFF2-40B4-BE49-F238E27FC236}">
                  <a16:creationId xmlns:a16="http://schemas.microsoft.com/office/drawing/2014/main" xmlns="" id="{73C76364-FC91-5154-00AD-55726720C6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xmlns="" id="{6F79D92D-E0C0-8374-24ED-9FE9FF8DDE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0FD893A6-36F3-8581-DCF2-59D2EFD20136}"/>
              </a:ext>
            </a:extLst>
          </p:cNvPr>
          <p:cNvGrpSpPr/>
          <p:nvPr/>
        </p:nvGrpSpPr>
        <p:grpSpPr>
          <a:xfrm>
            <a:off x="8949672" y="3185896"/>
            <a:ext cx="440135" cy="292855"/>
            <a:chOff x="2708476" y="4699322"/>
            <a:chExt cx="497711" cy="393539"/>
          </a:xfrm>
        </p:grpSpPr>
        <p:cxnSp>
          <p:nvCxnSpPr>
            <p:cNvPr id="25" name="Прямая соединительная линия 24">
              <a:extLst>
                <a:ext uri="{FF2B5EF4-FFF2-40B4-BE49-F238E27FC236}">
                  <a16:creationId xmlns:a16="http://schemas.microsoft.com/office/drawing/2014/main" xmlns="" id="{BAE11BAA-4AA3-620B-70AB-982110527E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8476" y="4699322"/>
              <a:ext cx="231494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xmlns="" id="{3147C5C5-D3A9-CE78-5DBD-04AA1AD8DF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39970" y="4699322"/>
              <a:ext cx="266217" cy="3935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302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EDC9B6-18EA-DDC0-97D7-6BF78F119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1881" y="1076837"/>
            <a:ext cx="10729734" cy="2978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F27B7A6-399D-A59D-D15B-9CB0E6474BAD}"/>
              </a:ext>
            </a:extLst>
          </p:cNvPr>
          <p:cNvSpPr txBox="1"/>
          <p:nvPr/>
        </p:nvSpPr>
        <p:spPr>
          <a:xfrm>
            <a:off x="4621686" y="185195"/>
            <a:ext cx="3102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Раб. </a:t>
            </a:r>
            <a:r>
              <a:rPr lang="ru-RU" sz="3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стр. 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579E9D8-F7F5-2992-E8C9-4DDF2DBF4867}"/>
              </a:ext>
            </a:extLst>
          </p:cNvPr>
          <p:cNvSpPr txBox="1"/>
          <p:nvPr/>
        </p:nvSpPr>
        <p:spPr>
          <a:xfrm>
            <a:off x="2346523" y="2207694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98B5ED6-6117-D2B1-160B-9E939CF130AB}"/>
              </a:ext>
            </a:extLst>
          </p:cNvPr>
          <p:cNvSpPr txBox="1"/>
          <p:nvPr/>
        </p:nvSpPr>
        <p:spPr>
          <a:xfrm>
            <a:off x="2465408" y="2565335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627E31-65D8-7719-EE26-96C5F6F5AFBC}"/>
              </a:ext>
            </a:extLst>
          </p:cNvPr>
          <p:cNvSpPr txBox="1"/>
          <p:nvPr/>
        </p:nvSpPr>
        <p:spPr>
          <a:xfrm>
            <a:off x="2652532" y="2904489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169B2D6-7576-F706-BE36-77E49D4A3E59}"/>
              </a:ext>
            </a:extLst>
          </p:cNvPr>
          <p:cNvSpPr txBox="1"/>
          <p:nvPr/>
        </p:nvSpPr>
        <p:spPr>
          <a:xfrm>
            <a:off x="2652532" y="3236943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681263F-3DA0-FC50-C72D-0E97126FA49F}"/>
              </a:ext>
            </a:extLst>
          </p:cNvPr>
          <p:cNvSpPr txBox="1"/>
          <p:nvPr/>
        </p:nvSpPr>
        <p:spPr>
          <a:xfrm>
            <a:off x="5888513" y="2286700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D37F0F9-7BC0-5353-4F85-CD96EDDB7326}"/>
              </a:ext>
            </a:extLst>
          </p:cNvPr>
          <p:cNvSpPr txBox="1"/>
          <p:nvPr/>
        </p:nvSpPr>
        <p:spPr>
          <a:xfrm>
            <a:off x="5769628" y="2652168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76043D3-E87C-B5F6-5AA9-70942784EE92}"/>
              </a:ext>
            </a:extLst>
          </p:cNvPr>
          <p:cNvSpPr txBox="1"/>
          <p:nvPr/>
        </p:nvSpPr>
        <p:spPr>
          <a:xfrm>
            <a:off x="6096000" y="3317296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D3AC2A2-8338-AF4A-6949-C3E8E4BD9B96}"/>
              </a:ext>
            </a:extLst>
          </p:cNvPr>
          <p:cNvSpPr txBox="1"/>
          <p:nvPr/>
        </p:nvSpPr>
        <p:spPr>
          <a:xfrm>
            <a:off x="9284015" y="3039376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CF4BE2B-3140-84DD-7F02-8975EAC0370A}"/>
              </a:ext>
            </a:extLst>
          </p:cNvPr>
          <p:cNvSpPr txBox="1"/>
          <p:nvPr/>
        </p:nvSpPr>
        <p:spPr>
          <a:xfrm>
            <a:off x="9539468" y="3394290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AE4742B-D040-01D2-170F-702214DE6DE5}"/>
              </a:ext>
            </a:extLst>
          </p:cNvPr>
          <p:cNvSpPr txBox="1"/>
          <p:nvPr/>
        </p:nvSpPr>
        <p:spPr>
          <a:xfrm>
            <a:off x="5794804" y="2959035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45C8ACD-B635-8DFE-656E-0E929D7EAB40}"/>
              </a:ext>
            </a:extLst>
          </p:cNvPr>
          <p:cNvSpPr txBox="1"/>
          <p:nvPr/>
        </p:nvSpPr>
        <p:spPr>
          <a:xfrm>
            <a:off x="9687330" y="2374260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CF76CE0-E924-8697-9141-68643D1803BC}"/>
              </a:ext>
            </a:extLst>
          </p:cNvPr>
          <p:cNvSpPr txBox="1"/>
          <p:nvPr/>
        </p:nvSpPr>
        <p:spPr>
          <a:xfrm>
            <a:off x="9650114" y="2704958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ец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6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CE31568-5890-530F-3DA0-203469CB4A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98"/>
          <a:stretch/>
        </p:blipFill>
        <p:spPr>
          <a:xfrm>
            <a:off x="1258626" y="0"/>
            <a:ext cx="9674747" cy="6776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8715850-8511-D1FC-E275-6ACF0DD31C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662" y="3495181"/>
            <a:ext cx="11685100" cy="3174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CA630FE-79A3-1D61-9D5F-43A3BECD9A18}"/>
              </a:ext>
            </a:extLst>
          </p:cNvPr>
          <p:cNvSpPr txBox="1"/>
          <p:nvPr/>
        </p:nvSpPr>
        <p:spPr>
          <a:xfrm>
            <a:off x="265236" y="2187861"/>
            <a:ext cx="11661526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тебе удалось заметить?</a:t>
            </a:r>
          </a:p>
        </p:txBody>
      </p:sp>
    </p:spTree>
    <p:extLst>
      <p:ext uri="{BB962C8B-B14F-4D97-AF65-F5344CB8AC3E}">
        <p14:creationId xmlns:p14="http://schemas.microsoft.com/office/powerpoint/2010/main" val="230083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5D7E91F-ABDA-F3D3-CCB6-B35041EA9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926" y="120970"/>
            <a:ext cx="8909171" cy="673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8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C68A8B8-99F9-2807-EE03-D2DF628C8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1009" y="300701"/>
            <a:ext cx="10220767" cy="4044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73B2F67-D776-04E2-E13B-8C17DB69CF81}"/>
              </a:ext>
            </a:extLst>
          </p:cNvPr>
          <p:cNvSpPr txBox="1"/>
          <p:nvPr/>
        </p:nvSpPr>
        <p:spPr>
          <a:xfrm>
            <a:off x="381641" y="4595150"/>
            <a:ext cx="2146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6DFC1E7-1367-B986-547D-5BE6DD63D039}"/>
              </a:ext>
            </a:extLst>
          </p:cNvPr>
          <p:cNvSpPr txBox="1"/>
          <p:nvPr/>
        </p:nvSpPr>
        <p:spPr>
          <a:xfrm>
            <a:off x="2708475" y="4625927"/>
            <a:ext cx="4407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Букашечка – букашка</a:t>
            </a:r>
          </a:p>
        </p:txBody>
      </p:sp>
    </p:spTree>
    <p:extLst>
      <p:ext uri="{BB962C8B-B14F-4D97-AF65-F5344CB8AC3E}">
        <p14:creationId xmlns:p14="http://schemas.microsoft.com/office/powerpoint/2010/main" val="412390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6C9556C-3833-1F20-9626-362B8A8364CE}"/>
              </a:ext>
            </a:extLst>
          </p:cNvPr>
          <p:cNvSpPr txBox="1"/>
          <p:nvPr/>
        </p:nvSpPr>
        <p:spPr>
          <a:xfrm>
            <a:off x="4621686" y="185195"/>
            <a:ext cx="3102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Раб. </a:t>
            </a:r>
            <a:r>
              <a:rPr lang="ru-RU" sz="3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стр. 6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DFB94EC-1525-00F9-BDC8-3885A6DD6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0215" y="1178929"/>
            <a:ext cx="11611569" cy="508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C2111C8-ED3B-75F3-8611-B49383CBE309}"/>
              </a:ext>
            </a:extLst>
          </p:cNvPr>
          <p:cNvSpPr txBox="1"/>
          <p:nvPr/>
        </p:nvSpPr>
        <p:spPr>
          <a:xfrm>
            <a:off x="3275636" y="2349660"/>
            <a:ext cx="457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672CAED-FE5B-D498-A076-C925F2EA25D0}"/>
              </a:ext>
            </a:extLst>
          </p:cNvPr>
          <p:cNvSpPr txBox="1"/>
          <p:nvPr/>
        </p:nvSpPr>
        <p:spPr>
          <a:xfrm>
            <a:off x="3275636" y="2889419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E7796D6-5D7C-F3D6-954B-6A2DADC65269}"/>
              </a:ext>
            </a:extLst>
          </p:cNvPr>
          <p:cNvSpPr txBox="1"/>
          <p:nvPr/>
        </p:nvSpPr>
        <p:spPr>
          <a:xfrm>
            <a:off x="3275636" y="3484492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DB90B10-CE24-CA26-40C5-3498D164CE3A}"/>
              </a:ext>
            </a:extLst>
          </p:cNvPr>
          <p:cNvSpPr txBox="1"/>
          <p:nvPr/>
        </p:nvSpPr>
        <p:spPr>
          <a:xfrm>
            <a:off x="2818460" y="4024251"/>
            <a:ext cx="457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C19DD04-602C-DD95-0395-CA456833C9A4}"/>
              </a:ext>
            </a:extLst>
          </p:cNvPr>
          <p:cNvSpPr txBox="1"/>
          <p:nvPr/>
        </p:nvSpPr>
        <p:spPr>
          <a:xfrm>
            <a:off x="3457655" y="4599909"/>
            <a:ext cx="457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B620B2-05A6-B38D-7693-48E2A45C97F2}"/>
              </a:ext>
            </a:extLst>
          </p:cNvPr>
          <p:cNvSpPr txBox="1"/>
          <p:nvPr/>
        </p:nvSpPr>
        <p:spPr>
          <a:xfrm>
            <a:off x="2695045" y="5131337"/>
            <a:ext cx="457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416A4F6-1B2E-83AB-DC29-6996B7AE3527}"/>
              </a:ext>
            </a:extLst>
          </p:cNvPr>
          <p:cNvSpPr txBox="1"/>
          <p:nvPr/>
        </p:nvSpPr>
        <p:spPr>
          <a:xfrm>
            <a:off x="9365848" y="2473920"/>
            <a:ext cx="457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609548-887D-C606-F3B9-07CB6B0A526D}"/>
              </a:ext>
            </a:extLst>
          </p:cNvPr>
          <p:cNvSpPr txBox="1"/>
          <p:nvPr/>
        </p:nvSpPr>
        <p:spPr>
          <a:xfrm>
            <a:off x="9108405" y="3013501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871ED56-2369-B5BC-2576-B509E3F1A636}"/>
              </a:ext>
            </a:extLst>
          </p:cNvPr>
          <p:cNvSpPr txBox="1"/>
          <p:nvPr/>
        </p:nvSpPr>
        <p:spPr>
          <a:xfrm>
            <a:off x="9151423" y="3592407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36BA646-B0E9-CC3A-F4B4-B5036F200676}"/>
              </a:ext>
            </a:extLst>
          </p:cNvPr>
          <p:cNvSpPr txBox="1"/>
          <p:nvPr/>
        </p:nvSpPr>
        <p:spPr>
          <a:xfrm>
            <a:off x="10210800" y="4156664"/>
            <a:ext cx="457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4AC407D-BF9C-FD5E-77F5-2E32D04E7F51}"/>
              </a:ext>
            </a:extLst>
          </p:cNvPr>
          <p:cNvSpPr txBox="1"/>
          <p:nvPr/>
        </p:nvSpPr>
        <p:spPr>
          <a:xfrm>
            <a:off x="9408865" y="4723990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F9DA905-6BD4-BFF1-726B-58B325834C6E}"/>
              </a:ext>
            </a:extLst>
          </p:cNvPr>
          <p:cNvSpPr txBox="1"/>
          <p:nvPr/>
        </p:nvSpPr>
        <p:spPr>
          <a:xfrm>
            <a:off x="9656590" y="5263572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109896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140</Words>
  <Application>Microsoft Office PowerPoint</Application>
  <PresentationFormat>Произвольный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Индира Калдыбаева</dc:creator>
  <cp:keywords/>
  <dc:description/>
  <cp:lastModifiedBy>admin</cp:lastModifiedBy>
  <cp:revision>15</cp:revision>
  <dcterms:created xsi:type="dcterms:W3CDTF">2024-01-29T11:17:41Z</dcterms:created>
  <dcterms:modified xsi:type="dcterms:W3CDTF">2024-01-30T04:11:13Z</dcterms:modified>
  <cp:category/>
</cp:coreProperties>
</file>