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62" r:id="rId2"/>
    <p:sldId id="276" r:id="rId3"/>
    <p:sldId id="267" r:id="rId4"/>
    <p:sldId id="261" r:id="rId5"/>
    <p:sldId id="263" r:id="rId6"/>
    <p:sldId id="260" r:id="rId7"/>
    <p:sldId id="27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484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22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420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342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400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182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45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818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795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483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781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454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532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661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998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88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14919" y="2850776"/>
            <a:ext cx="5109882" cy="3539159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«</a:t>
            </a:r>
            <a:r>
              <a:rPr lang="ru-RU" sz="3200" dirty="0">
                <a:solidFill>
                  <a:srgbClr val="FF0000"/>
                </a:solidFill>
              </a:rPr>
              <a:t>:… </a:t>
            </a:r>
            <a:r>
              <a:rPr lang="ru-RU" sz="3200" b="1" dirty="0" err="1">
                <a:solidFill>
                  <a:srgbClr val="FF0000"/>
                </a:solidFill>
              </a:rPr>
              <a:t>Уг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изагуураа</a:t>
            </a:r>
            <a:r>
              <a:rPr lang="ru-RU" sz="3200" b="1" dirty="0">
                <a:solidFill>
                  <a:srgbClr val="FF0000"/>
                </a:solidFill>
              </a:rPr>
              <a:t>, </a:t>
            </a:r>
            <a:r>
              <a:rPr lang="ru-RU" sz="3200" b="1" dirty="0" err="1">
                <a:solidFill>
                  <a:srgbClr val="FF0000"/>
                </a:solidFill>
              </a:rPr>
              <a:t>удха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заяагаа</a:t>
            </a:r>
            <a:endParaRPr lang="ru-RU" sz="3200" dirty="0">
              <a:solidFill>
                <a:srgbClr val="FF0000"/>
              </a:solidFill>
            </a:endParaRPr>
          </a:p>
          <a:p>
            <a:r>
              <a:rPr lang="ru-RU" sz="3200" b="1" dirty="0" err="1">
                <a:solidFill>
                  <a:srgbClr val="FF0000"/>
                </a:solidFill>
              </a:rPr>
              <a:t>Улам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сэгнэжэ</a:t>
            </a:r>
            <a:r>
              <a:rPr lang="ru-RU" sz="3200" b="1" dirty="0">
                <a:solidFill>
                  <a:srgbClr val="FF0000"/>
                </a:solidFill>
              </a:rPr>
              <a:t>, </a:t>
            </a:r>
            <a:r>
              <a:rPr lang="en-US" sz="3200" b="1" dirty="0">
                <a:solidFill>
                  <a:srgbClr val="FF0000"/>
                </a:solidFill>
              </a:rPr>
              <a:t>Y</a:t>
            </a:r>
            <a:r>
              <a:rPr lang="ru-RU" sz="3200" b="1" dirty="0" err="1">
                <a:solidFill>
                  <a:srgbClr val="FF0000"/>
                </a:solidFill>
              </a:rPr>
              <a:t>ргэн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ябаял</a:t>
            </a:r>
            <a:r>
              <a:rPr lang="ru-RU" sz="3200" b="1" dirty="0">
                <a:solidFill>
                  <a:srgbClr val="FF0000"/>
                </a:solidFill>
              </a:rPr>
              <a:t>!»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34" name="Picture 10" descr="Картинка 4 из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945" y="1246966"/>
            <a:ext cx="214941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588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43" y="609600"/>
            <a:ext cx="9698815" cy="5934636"/>
          </a:xfrm>
          <a:prstGeom prst="rect">
            <a:avLst/>
          </a:prstGeom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48000" y="151309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87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81" y="0"/>
            <a:ext cx="114389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18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13151"/>
            <a:ext cx="7766936" cy="1659084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/>
              <a:t>Викторина-</a:t>
            </a:r>
            <a:r>
              <a:rPr lang="ru-RU" sz="6000" i="1" dirty="0" err="1"/>
              <a:t>наадан</a:t>
            </a:r>
            <a:r>
              <a:rPr lang="ru-RU" sz="32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703540" y="1189974"/>
            <a:ext cx="7478038" cy="524840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endParaRPr lang="ru-RU" dirty="0" smtClean="0">
              <a:solidFill>
                <a:srgbClr val="990099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2595" y="5296930"/>
            <a:ext cx="11112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484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9906" y="1549161"/>
            <a:ext cx="7766936" cy="130151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-3263153" y="0"/>
            <a:ext cx="8104094" cy="6247164"/>
          </a:xfrm>
        </p:spPr>
        <p:txBody>
          <a:bodyPr>
            <a:noAutofit/>
          </a:bodyPr>
          <a:lstStyle/>
          <a:p>
            <a:r>
              <a:rPr lang="ru-RU" sz="2400" b="1" dirty="0"/>
              <a:t> </a:t>
            </a:r>
            <a:r>
              <a:rPr lang="ru-RU" sz="2400" b="1" i="1" dirty="0" err="1"/>
              <a:t>Асуудалнууд</a:t>
            </a:r>
            <a:r>
              <a:rPr lang="ru-RU" sz="2400" i="1" dirty="0"/>
              <a:t>:</a:t>
            </a:r>
            <a:endParaRPr lang="ru-RU" sz="2400" dirty="0"/>
          </a:p>
          <a:p>
            <a:r>
              <a:rPr lang="ru-RU" sz="2400" dirty="0"/>
              <a:t>    - т</a:t>
            </a:r>
            <a:r>
              <a:rPr lang="en-US" sz="2400" dirty="0"/>
              <a:t>Y</a:t>
            </a:r>
            <a:r>
              <a:rPr lang="ru-RU" sz="2400" dirty="0" err="1"/>
              <a:t>рэ</a:t>
            </a:r>
            <a:r>
              <a:rPr lang="en-US" sz="2400" dirty="0"/>
              <a:t>h</a:t>
            </a:r>
            <a:r>
              <a:rPr lang="ru-RU" sz="2400" dirty="0"/>
              <a:t>эн </a:t>
            </a:r>
            <a:r>
              <a:rPr lang="ru-RU" sz="2400" dirty="0" err="1"/>
              <a:t>эсэгэ</a:t>
            </a:r>
            <a:r>
              <a:rPr lang="ru-RU" sz="2400" dirty="0"/>
              <a:t> </a:t>
            </a:r>
          </a:p>
          <a:p>
            <a:r>
              <a:rPr lang="ru-RU" sz="2400" dirty="0"/>
              <a:t>    - т</a:t>
            </a:r>
            <a:r>
              <a:rPr lang="en-US" sz="2400" dirty="0"/>
              <a:t>Y</a:t>
            </a:r>
            <a:r>
              <a:rPr lang="ru-RU" sz="2400" dirty="0" err="1"/>
              <a:t>рэ</a:t>
            </a:r>
            <a:r>
              <a:rPr lang="en-US" sz="2400" dirty="0"/>
              <a:t>h</a:t>
            </a:r>
            <a:r>
              <a:rPr lang="ru-RU" sz="2400" dirty="0"/>
              <a:t>эн </a:t>
            </a:r>
            <a:r>
              <a:rPr lang="ru-RU" sz="2400" dirty="0" err="1"/>
              <a:t>эхэ</a:t>
            </a:r>
            <a:r>
              <a:rPr lang="ru-RU" sz="2400" dirty="0"/>
              <a:t> </a:t>
            </a:r>
          </a:p>
          <a:p>
            <a:r>
              <a:rPr lang="ru-RU" sz="2400" dirty="0"/>
              <a:t>    - </a:t>
            </a:r>
            <a:r>
              <a:rPr lang="ru-RU" sz="2400" dirty="0" err="1"/>
              <a:t>абын</a:t>
            </a:r>
            <a:r>
              <a:rPr lang="ru-RU" sz="2400" dirty="0"/>
              <a:t> </a:t>
            </a:r>
            <a:r>
              <a:rPr lang="ru-RU" sz="2400" dirty="0" err="1" smtClean="0"/>
              <a:t>эсэгэ</a:t>
            </a:r>
            <a:r>
              <a:rPr lang="ru-RU" sz="2400" dirty="0" smtClean="0"/>
              <a:t> </a:t>
            </a:r>
            <a:endParaRPr lang="ru-RU" sz="2400" dirty="0"/>
          </a:p>
          <a:p>
            <a:r>
              <a:rPr lang="ru-RU" sz="2400" dirty="0"/>
              <a:t>    - </a:t>
            </a:r>
            <a:r>
              <a:rPr lang="ru-RU" sz="2400" dirty="0" err="1"/>
              <a:t>абын</a:t>
            </a:r>
            <a:r>
              <a:rPr lang="ru-RU" sz="2400" dirty="0"/>
              <a:t> </a:t>
            </a:r>
            <a:r>
              <a:rPr lang="ru-RU" sz="2400" dirty="0" err="1"/>
              <a:t>эхэ</a:t>
            </a:r>
            <a:r>
              <a:rPr lang="ru-RU" sz="2400" dirty="0"/>
              <a:t> </a:t>
            </a:r>
          </a:p>
          <a:p>
            <a:r>
              <a:rPr lang="ru-RU" sz="2400" dirty="0"/>
              <a:t>    - </a:t>
            </a:r>
            <a:r>
              <a:rPr lang="ru-RU" sz="2400" dirty="0" err="1"/>
              <a:t>эжын</a:t>
            </a:r>
            <a:r>
              <a:rPr lang="ru-RU" sz="2400" dirty="0"/>
              <a:t> </a:t>
            </a:r>
            <a:r>
              <a:rPr lang="ru-RU" sz="2400" dirty="0" err="1"/>
              <a:t>эсэгэ</a:t>
            </a:r>
            <a:r>
              <a:rPr lang="ru-RU" sz="2400" dirty="0"/>
              <a:t> </a:t>
            </a:r>
          </a:p>
          <a:p>
            <a:r>
              <a:rPr lang="ru-RU" sz="2400" dirty="0"/>
              <a:t>    - </a:t>
            </a:r>
            <a:r>
              <a:rPr lang="ru-RU" sz="2400" dirty="0" err="1"/>
              <a:t>эжын</a:t>
            </a:r>
            <a:r>
              <a:rPr lang="ru-RU" sz="2400" dirty="0"/>
              <a:t> </a:t>
            </a:r>
            <a:r>
              <a:rPr lang="ru-RU" sz="2400" dirty="0" err="1"/>
              <a:t>эжы</a:t>
            </a:r>
            <a:r>
              <a:rPr lang="ru-RU" sz="2400" dirty="0"/>
              <a:t> </a:t>
            </a:r>
          </a:p>
          <a:p>
            <a:r>
              <a:rPr lang="ru-RU" sz="2400" dirty="0"/>
              <a:t>    - х</a:t>
            </a:r>
            <a:r>
              <a:rPr lang="en-US" sz="2400" dirty="0"/>
              <a:t>Y</a:t>
            </a:r>
            <a:r>
              <a:rPr lang="ru-RU" sz="2400" dirty="0"/>
              <a:t>б</a:t>
            </a:r>
            <a:r>
              <a:rPr lang="en-US" sz="2400" dirty="0"/>
              <a:t>YY</a:t>
            </a:r>
            <a:r>
              <a:rPr lang="ru-RU" sz="2400" dirty="0"/>
              <a:t>н</a:t>
            </a:r>
            <a:r>
              <a:rPr lang="en-US" sz="2400" dirty="0"/>
              <a:t>h</a:t>
            </a:r>
            <a:r>
              <a:rPr lang="ru-RU" sz="2400" dirty="0" err="1"/>
              <a:t>ээ</a:t>
            </a:r>
            <a:r>
              <a:rPr lang="ru-RU" sz="2400" dirty="0"/>
              <a:t> </a:t>
            </a:r>
            <a:r>
              <a:rPr lang="ru-RU" sz="2400" dirty="0" err="1"/>
              <a:t>гара</a:t>
            </a:r>
            <a:r>
              <a:rPr lang="en-US" sz="2400" dirty="0"/>
              <a:t>h</a:t>
            </a:r>
            <a:r>
              <a:rPr lang="ru-RU" sz="2400" dirty="0"/>
              <a:t>ан х</a:t>
            </a:r>
            <a:r>
              <a:rPr lang="en-US" sz="2400" dirty="0"/>
              <a:t>Y</a:t>
            </a:r>
            <a:r>
              <a:rPr lang="ru-RU" sz="2400" dirty="0"/>
              <a:t>б</a:t>
            </a:r>
            <a:r>
              <a:rPr lang="en-US" sz="2400" dirty="0"/>
              <a:t>YY</a:t>
            </a:r>
            <a:r>
              <a:rPr lang="ru-RU" sz="2400" dirty="0"/>
              <a:t>н </a:t>
            </a:r>
          </a:p>
          <a:p>
            <a:r>
              <a:rPr lang="ru-RU" sz="2400" dirty="0"/>
              <a:t>    - х</a:t>
            </a:r>
            <a:r>
              <a:rPr lang="en-US" sz="2400" dirty="0"/>
              <a:t>Y</a:t>
            </a:r>
            <a:r>
              <a:rPr lang="ru-RU" sz="2400" dirty="0"/>
              <a:t>б</a:t>
            </a:r>
            <a:r>
              <a:rPr lang="en-US" sz="2400" dirty="0"/>
              <a:t>YY</a:t>
            </a:r>
            <a:r>
              <a:rPr lang="ru-RU" sz="2400" dirty="0"/>
              <a:t>н</a:t>
            </a:r>
            <a:r>
              <a:rPr lang="en-US" sz="2400" dirty="0"/>
              <a:t>h</a:t>
            </a:r>
            <a:r>
              <a:rPr lang="ru-RU" sz="2400" dirty="0" err="1"/>
              <a:t>ээ</a:t>
            </a:r>
            <a:r>
              <a:rPr lang="ru-RU" sz="2400" dirty="0"/>
              <a:t> </a:t>
            </a:r>
            <a:r>
              <a:rPr lang="ru-RU" sz="2400" dirty="0" err="1"/>
              <a:t>гара</a:t>
            </a:r>
            <a:r>
              <a:rPr lang="en-US" sz="2400" dirty="0"/>
              <a:t>h</a:t>
            </a:r>
            <a:r>
              <a:rPr lang="ru-RU" sz="2400" dirty="0"/>
              <a:t>ан </a:t>
            </a:r>
            <a:r>
              <a:rPr lang="ru-RU" sz="2400" dirty="0" err="1"/>
              <a:t>басаган</a:t>
            </a:r>
            <a:r>
              <a:rPr lang="ru-RU" sz="2400" dirty="0"/>
              <a:t> </a:t>
            </a:r>
          </a:p>
          <a:p>
            <a:r>
              <a:rPr lang="ru-RU" sz="2400" dirty="0"/>
              <a:t>    - </a:t>
            </a:r>
            <a:r>
              <a:rPr lang="ru-RU" sz="2400" dirty="0" err="1"/>
              <a:t>басаган</a:t>
            </a:r>
            <a:r>
              <a:rPr lang="en-US" sz="2400" dirty="0"/>
              <a:t>h</a:t>
            </a:r>
            <a:r>
              <a:rPr lang="ru-RU" sz="2400" dirty="0" err="1"/>
              <a:t>аа</a:t>
            </a:r>
            <a:r>
              <a:rPr lang="ru-RU" sz="2400" dirty="0"/>
              <a:t> </a:t>
            </a:r>
            <a:r>
              <a:rPr lang="ru-RU" sz="2400" dirty="0" err="1"/>
              <a:t>гара</a:t>
            </a:r>
            <a:r>
              <a:rPr lang="en-US" sz="2400" dirty="0"/>
              <a:t>h</a:t>
            </a:r>
            <a:r>
              <a:rPr lang="ru-RU" sz="2400" dirty="0"/>
              <a:t>ан х</a:t>
            </a:r>
            <a:r>
              <a:rPr lang="en-US" sz="2400" dirty="0"/>
              <a:t>Y</a:t>
            </a:r>
            <a:r>
              <a:rPr lang="ru-RU" sz="2400" dirty="0"/>
              <a:t>б</a:t>
            </a:r>
            <a:r>
              <a:rPr lang="en-US" sz="2400" dirty="0"/>
              <a:t>YY</a:t>
            </a:r>
            <a:r>
              <a:rPr lang="ru-RU" sz="2400" dirty="0"/>
              <a:t>н </a:t>
            </a:r>
          </a:p>
          <a:p>
            <a:r>
              <a:rPr lang="ru-RU" sz="2400" dirty="0"/>
              <a:t>    - </a:t>
            </a:r>
            <a:r>
              <a:rPr lang="ru-RU" sz="2400" dirty="0" err="1"/>
              <a:t>басаган</a:t>
            </a:r>
            <a:r>
              <a:rPr lang="en-US" sz="2400" dirty="0"/>
              <a:t>h</a:t>
            </a:r>
            <a:r>
              <a:rPr lang="ru-RU" sz="2400" dirty="0" err="1"/>
              <a:t>аа</a:t>
            </a:r>
            <a:r>
              <a:rPr lang="ru-RU" sz="2400" dirty="0"/>
              <a:t> </a:t>
            </a:r>
            <a:r>
              <a:rPr lang="ru-RU" sz="2400" dirty="0" err="1"/>
              <a:t>гара</a:t>
            </a:r>
            <a:r>
              <a:rPr lang="en-US" sz="2400" dirty="0"/>
              <a:t>h</a:t>
            </a:r>
            <a:r>
              <a:rPr lang="ru-RU" sz="2400" dirty="0"/>
              <a:t>ан </a:t>
            </a:r>
            <a:r>
              <a:rPr lang="ru-RU" sz="2400" dirty="0" err="1"/>
              <a:t>басаган</a:t>
            </a:r>
            <a:r>
              <a:rPr lang="ru-RU" sz="2400" dirty="0"/>
              <a:t> </a:t>
            </a:r>
          </a:p>
          <a:p>
            <a:r>
              <a:rPr lang="ru-RU" sz="2400" dirty="0"/>
              <a:t>    - </a:t>
            </a:r>
            <a:r>
              <a:rPr lang="ru-RU" sz="2400" dirty="0" err="1"/>
              <a:t>эжын</a:t>
            </a:r>
            <a:r>
              <a:rPr lang="ru-RU" sz="2400" dirty="0"/>
              <a:t> </a:t>
            </a:r>
            <a:r>
              <a:rPr lang="ru-RU" sz="2400" dirty="0" err="1"/>
              <a:t>аха</a:t>
            </a:r>
            <a:r>
              <a:rPr lang="ru-RU" sz="2400" dirty="0"/>
              <a:t> д</a:t>
            </a:r>
            <a:r>
              <a:rPr lang="en-US" sz="2400" dirty="0"/>
              <a:t>YY</a:t>
            </a:r>
            <a:r>
              <a:rPr lang="ru-RU" sz="2400" dirty="0" err="1"/>
              <a:t>нэр</a:t>
            </a:r>
            <a:r>
              <a:rPr lang="ru-RU" sz="2400" dirty="0"/>
              <a:t> </a:t>
            </a:r>
          </a:p>
          <a:p>
            <a:r>
              <a:rPr lang="ru-RU" sz="2400" dirty="0"/>
              <a:t>    - </a:t>
            </a:r>
            <a:r>
              <a:rPr lang="ru-RU" sz="2400" dirty="0" err="1"/>
              <a:t>абын</a:t>
            </a:r>
            <a:r>
              <a:rPr lang="ru-RU" sz="2400" dirty="0"/>
              <a:t> </a:t>
            </a:r>
            <a:r>
              <a:rPr lang="ru-RU" sz="2400" dirty="0" err="1"/>
              <a:t>аха</a:t>
            </a:r>
            <a:r>
              <a:rPr lang="ru-RU" sz="2400" dirty="0"/>
              <a:t> д</a:t>
            </a:r>
            <a:r>
              <a:rPr lang="en-US" sz="2400" dirty="0"/>
              <a:t>YY</a:t>
            </a:r>
            <a:r>
              <a:rPr lang="ru-RU" sz="2400" dirty="0" err="1"/>
              <a:t>нэр</a:t>
            </a:r>
            <a:r>
              <a:rPr lang="ru-RU" sz="2400" dirty="0"/>
              <a:t> 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45425" y="404648"/>
            <a:ext cx="101249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/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3862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775" y="2943616"/>
            <a:ext cx="2267211" cy="110722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682094"/>
            <a:ext cx="6096000" cy="60383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Асуудалнууд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т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рэ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эн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эсэгэ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т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рэ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эн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эхэ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эжы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абын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эсэгэ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бгэн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абын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эхэ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гшэн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эжы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эжын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эсэгэ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нагаса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баабай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эжын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эжы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нагаса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эжы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ээ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гара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 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 (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аша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ээ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гара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басаган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аша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басаган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басаган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гара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 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 (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зээ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басаган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гара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басаган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зээ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басаган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эжын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аха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YY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нэр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нагаса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тала)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абын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аха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YY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нэр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абга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тала)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7075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841325" y="1653437"/>
            <a:ext cx="7432677" cy="3494296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buFont typeface="Symbol" panose="05050102010706020507" pitchFamily="18" charset="2"/>
              <a:buChar char=""/>
              <a:tabLst>
                <a:tab pos="318770" algn="l"/>
              </a:tabLst>
            </a:pPr>
            <a:r>
              <a:rPr lang="mn-MN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Гэрэй даабари:</a:t>
            </a:r>
            <a:endParaRPr lang="ru-RU" sz="3200" dirty="0"/>
          </a:p>
          <a:p>
            <a:pPr lvl="0" algn="just">
              <a:spcBef>
                <a:spcPts val="0"/>
              </a:spcBef>
              <a:buFont typeface="Symbol" panose="05050102010706020507" pitchFamily="18" charset="2"/>
              <a:buChar char=""/>
              <a:tabLst>
                <a:tab pos="318770" algn="l"/>
              </a:tabLst>
            </a:pPr>
            <a:r>
              <a:rPr lang="mn-MN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Амаралтын үдэр туhатайгаар нүхэдтэеэ үнгэргэхэ түсэб табиха.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  <a:buFont typeface="Symbol" panose="05050102010706020507" pitchFamily="18" charset="2"/>
              <a:buChar char=""/>
              <a:tabLst>
                <a:tab pos="318770" algn="l"/>
              </a:tabLst>
            </a:pPr>
            <a:r>
              <a:rPr lang="mn-MN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Амаралтын үдэр туhатайгаар гэр бүлэтэеэ үнгэргэхэ түсэб табиха.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8480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237</TotalTime>
  <Words>295</Words>
  <Application>Microsoft Office PowerPoint</Application>
  <PresentationFormat>Широкоэкранный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Symbol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Викторина-наадан </vt:lpstr>
      <vt:lpstr>  </vt:lpstr>
      <vt:lpstr>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Арюна Цыжипхенова</dc:creator>
  <cp:lastModifiedBy>Пользователь</cp:lastModifiedBy>
  <cp:revision>48</cp:revision>
  <dcterms:created xsi:type="dcterms:W3CDTF">2020-12-09T12:00:32Z</dcterms:created>
  <dcterms:modified xsi:type="dcterms:W3CDTF">2021-09-10T05:43:17Z</dcterms:modified>
</cp:coreProperties>
</file>