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02" autoAdjust="0"/>
  </p:normalViewPr>
  <p:slideViewPr>
    <p:cSldViewPr>
      <p:cViewPr varScale="1">
        <p:scale>
          <a:sx n="62" d="100"/>
          <a:sy n="62" d="100"/>
        </p:scale>
        <p:origin x="-1396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4F7D-7157-4664-9220-5EB15625D7D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4984-1535-437A-8F21-C6BD5458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790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4F7D-7157-4664-9220-5EB15625D7D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4984-1535-437A-8F21-C6BD5458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507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4F7D-7157-4664-9220-5EB15625D7D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4984-1535-437A-8F21-C6BD5458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492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4F7D-7157-4664-9220-5EB15625D7D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4984-1535-437A-8F21-C6BD5458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243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4F7D-7157-4664-9220-5EB15625D7D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4984-1535-437A-8F21-C6BD5458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130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4F7D-7157-4664-9220-5EB15625D7D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4984-1535-437A-8F21-C6BD5458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614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4F7D-7157-4664-9220-5EB15625D7D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4984-1535-437A-8F21-C6BD5458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985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4F7D-7157-4664-9220-5EB15625D7D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4984-1535-437A-8F21-C6BD5458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482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4F7D-7157-4664-9220-5EB15625D7D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4984-1535-437A-8F21-C6BD5458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92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4F7D-7157-4664-9220-5EB15625D7D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4984-1535-437A-8F21-C6BD5458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160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4F7D-7157-4664-9220-5EB15625D7D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4984-1535-437A-8F21-C6BD5458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536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04F7D-7157-4664-9220-5EB15625D7D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E4984-1535-437A-8F21-C6BD5458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420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91680" y="260648"/>
            <a:ext cx="5112568" cy="79208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Вступление. Определение предложенного в задании слова (выражения)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005648" y="1052736"/>
            <a:ext cx="484632" cy="648072"/>
          </a:xfrm>
          <a:prstGeom prst="downArrow">
            <a:avLst/>
          </a:prstGeom>
          <a:scene3d>
            <a:camera prst="perspectiveFront"/>
            <a:lightRig rig="threePt" dir="t"/>
          </a:scene3d>
          <a:sp3d>
            <a:bevelT prst="relaxedInset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83648" y="1700808"/>
            <a:ext cx="5112568" cy="60576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Комментарий определения.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014890" y="2313393"/>
            <a:ext cx="484632" cy="648072"/>
          </a:xfrm>
          <a:prstGeom prst="downArrow">
            <a:avLst/>
          </a:prstGeom>
          <a:scene3d>
            <a:camera prst="perspectiveFront"/>
            <a:lightRig rig="threePt" dir="t"/>
          </a:scene3d>
          <a:sp3d>
            <a:bevelT prst="relaxedInset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03307" y="4273660"/>
            <a:ext cx="5112568" cy="86606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Второй пример-аргумент из вашего жизненного опыта (или из текста). Ответ на вопрос, сформулированный в задании 13.3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83648" y="2961465"/>
            <a:ext cx="5112568" cy="60576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Первый пример-аргумент из текста.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4097616" y="3567233"/>
            <a:ext cx="484632" cy="648072"/>
          </a:xfrm>
          <a:prstGeom prst="downArrow">
            <a:avLst/>
          </a:prstGeom>
          <a:scene3d>
            <a:camera prst="perspectiveFront"/>
            <a:lightRig rig="threePt" dir="t"/>
          </a:scene3d>
          <a:sp3d>
            <a:bevelT prst="relaxedInset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520" y="378613"/>
            <a:ext cx="738664" cy="612068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Композиция сочинения-рассуждения по объяснению лексического значения слова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4142678" y="5167515"/>
            <a:ext cx="484632" cy="648072"/>
          </a:xfrm>
          <a:prstGeom prst="downArrow">
            <a:avLst/>
          </a:prstGeom>
          <a:scene3d>
            <a:camera prst="perspectiveFront"/>
            <a:lightRig rig="threePt" dir="t"/>
          </a:scene3d>
          <a:sp3d>
            <a:bevelT prst="relaxedInset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828710" y="5835740"/>
            <a:ext cx="5112568" cy="60576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Вывод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90730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627784" y="476672"/>
            <a:ext cx="3960440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Формулировка значения слова или выражения как основа для комментирования тезиса</a:t>
            </a:r>
            <a:endParaRPr lang="ru-RU" dirty="0"/>
          </a:p>
        </p:txBody>
      </p:sp>
      <p:sp>
        <p:nvSpPr>
          <p:cNvPr id="3" name="Стрелка вниз 2"/>
          <p:cNvSpPr/>
          <p:nvPr/>
        </p:nvSpPr>
        <p:spPr>
          <a:xfrm>
            <a:off x="4315235" y="1393420"/>
            <a:ext cx="484632" cy="489204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47664" y="1882624"/>
            <a:ext cx="626469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Комментарий значения слова или выражения – </a:t>
            </a:r>
            <a:r>
              <a:rPr lang="ru-RU" b="1" dirty="0" smtClean="0"/>
              <a:t>ТЕЗИС</a:t>
            </a:r>
            <a:r>
              <a:rPr lang="ru-RU" dirty="0" smtClean="0"/>
              <a:t>- и ответ на вопрос, сформулированный в теме сочинения</a:t>
            </a: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 rot="2819200">
            <a:off x="2611623" y="2797024"/>
            <a:ext cx="484632" cy="489204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9404396">
            <a:off x="6012160" y="2830565"/>
            <a:ext cx="484632" cy="489204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36" y="3319768"/>
            <a:ext cx="4438623" cy="1405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Пример-аргумент из текста: </a:t>
            </a:r>
            <a:endParaRPr lang="ru-RU" i="1" dirty="0" smtClean="0"/>
          </a:p>
          <a:p>
            <a:pPr algn="ctr"/>
            <a:r>
              <a:rPr lang="ru-RU" i="1" dirty="0" smtClean="0"/>
              <a:t>Я могу аргументировать определение слова следующим примером из текста и ответить на вопрос, поставленный в теме сочинения, так…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86559" y="3329547"/>
            <a:ext cx="3960440" cy="139559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Пример-аргумент из жизненного опыта:</a:t>
            </a:r>
          </a:p>
          <a:p>
            <a:pPr algn="ctr"/>
            <a:r>
              <a:rPr lang="ru-RU" i="1" dirty="0" smtClean="0"/>
              <a:t>Свое определение лова или выражения я могу подтвердить</a:t>
            </a:r>
            <a:endParaRPr lang="ru-RU" i="1" dirty="0"/>
          </a:p>
        </p:txBody>
      </p:sp>
      <p:sp>
        <p:nvSpPr>
          <p:cNvPr id="9" name="Стрелка вниз 8"/>
          <p:cNvSpPr/>
          <p:nvPr/>
        </p:nvSpPr>
        <p:spPr>
          <a:xfrm rot="18463002">
            <a:off x="3346458" y="4730266"/>
            <a:ext cx="484632" cy="489204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2819200">
            <a:off x="5753956" y="4753858"/>
            <a:ext cx="484632" cy="489204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87824" y="5157192"/>
            <a:ext cx="3600400" cy="1020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Вывод: </a:t>
            </a:r>
          </a:p>
          <a:p>
            <a:pPr algn="ctr"/>
            <a:r>
              <a:rPr lang="ru-RU" i="1" dirty="0" smtClean="0"/>
              <a:t>Итак, следовательно, таким образом…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48279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118</Words>
  <Application>Microsoft Office PowerPoint</Application>
  <PresentationFormat>Экран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user1</cp:lastModifiedBy>
  <cp:revision>5</cp:revision>
  <dcterms:created xsi:type="dcterms:W3CDTF">2024-01-26T08:38:19Z</dcterms:created>
  <dcterms:modified xsi:type="dcterms:W3CDTF">2024-01-30T07:07:37Z</dcterms:modified>
</cp:coreProperties>
</file>