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8/31/2023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6600" y="5791200"/>
            <a:ext cx="5486400" cy="838200"/>
          </a:xfrm>
        </p:spPr>
        <p:txBody>
          <a:bodyPr/>
          <a:lstStyle/>
          <a:p>
            <a:pPr algn="l"/>
            <a:r>
              <a:rPr lang="ru-RU" sz="1400" dirty="0" smtClean="0"/>
              <a:t>Подготовила воспитатель ГПД ГБОУ СОШ №249 </a:t>
            </a:r>
          </a:p>
          <a:p>
            <a:pPr algn="r"/>
            <a:r>
              <a:rPr lang="ru-RU" sz="1400" dirty="0" smtClean="0"/>
              <a:t>им. </a:t>
            </a:r>
            <a:r>
              <a:rPr lang="ru-RU" sz="1400" dirty="0" err="1" smtClean="0"/>
              <a:t>М.В.Маневича</a:t>
            </a:r>
            <a:r>
              <a:rPr lang="ru-RU" sz="1400" dirty="0" smtClean="0"/>
              <a:t> Кировского района Санкт-Петербурга </a:t>
            </a:r>
            <a:r>
              <a:rPr lang="ru-RU" sz="1400" dirty="0" err="1" smtClean="0"/>
              <a:t>Поводова</a:t>
            </a:r>
            <a:r>
              <a:rPr lang="ru-RU" sz="1400" dirty="0" smtClean="0"/>
              <a:t> В.Ю.</a:t>
            </a:r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305800" cy="3276600"/>
          </a:xfrm>
        </p:spPr>
        <p:txBody>
          <a:bodyPr/>
          <a:lstStyle/>
          <a:p>
            <a:r>
              <a:rPr lang="ru-RU" sz="7200" dirty="0" smtClean="0"/>
              <a:t>Их именами названы улицы….</a:t>
            </a:r>
            <a:endParaRPr lang="ru-RU" sz="7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371600"/>
            <a:ext cx="8001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304800"/>
            <a:ext cx="8610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 Кировском районе Санкт-Петербурга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14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улиц</a:t>
            </a:r>
            <a:r>
              <a:rPr lang="ru-RU" sz="3200" dirty="0" smtClean="0"/>
              <a:t> названы в честь Героев Советского Союза. </a:t>
            </a:r>
          </a:p>
          <a:p>
            <a:r>
              <a:rPr lang="ru-RU" sz="3200" dirty="0" smtClean="0"/>
              <a:t>В каждом названии такой улицы – чья то судьба, героический подвиг, самопожертвование во имя Родины, ради лучшей жизни современников и будущих поколений.</a:t>
            </a:r>
          </a:p>
          <a:p>
            <a:r>
              <a:rPr lang="ru-RU" sz="3200" dirty="0" smtClean="0"/>
              <a:t>Среди этих имён – герои Великой Отечественной войны, выдающиеся военачальники и простые красноармейцы.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88392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i="1" dirty="0" smtClean="0"/>
              <a:t>Проспект Ветеранов</a:t>
            </a:r>
          </a:p>
          <a:p>
            <a:endParaRPr lang="ru-RU" sz="2200" dirty="0" smtClean="0"/>
          </a:p>
          <a:p>
            <a:r>
              <a:rPr lang="ru-RU" sz="2200" dirty="0" smtClean="0"/>
              <a:t>Проспект </a:t>
            </a:r>
            <a:r>
              <a:rPr lang="ru-RU" sz="2200" dirty="0" smtClean="0"/>
              <a:t>Ветеранов назван в честь участников Великой Отечественной войны в январе 1964 </a:t>
            </a:r>
            <a:r>
              <a:rPr lang="ru-RU" sz="2200" dirty="0" smtClean="0"/>
              <a:t>года и идёт </a:t>
            </a:r>
            <a:r>
              <a:rPr lang="ru-RU" sz="2200" dirty="0" smtClean="0"/>
              <a:t>от стыка улиц Подводника Кузьмина и Зины Портновой до улицы </a:t>
            </a:r>
            <a:r>
              <a:rPr lang="ru-RU" sz="2200" dirty="0" err="1" smtClean="0"/>
              <a:t>Пионерстроя</a:t>
            </a:r>
            <a:r>
              <a:rPr lang="ru-RU" sz="2200" dirty="0" smtClean="0"/>
              <a:t>. </a:t>
            </a:r>
            <a:endParaRPr lang="ru-RU" sz="2200" dirty="0" smtClean="0"/>
          </a:p>
          <a:p>
            <a:r>
              <a:rPr lang="ru-RU" sz="2200" dirty="0" smtClean="0"/>
              <a:t>Он</a:t>
            </a:r>
            <a:r>
              <a:rPr lang="ru-RU" sz="2200" dirty="0" smtClean="0"/>
              <a:t> расположен в двух районах города – Кировском и Красносельском, где многие улицы носят имена героев Великой Отечественной войны, либо названы в память об обороне Ленинграда. </a:t>
            </a:r>
            <a:endParaRPr lang="ru-RU" sz="2200" dirty="0" smtClean="0"/>
          </a:p>
          <a:p>
            <a:r>
              <a:rPr lang="ru-RU" sz="2200" dirty="0" smtClean="0"/>
              <a:t>Магистраль </a:t>
            </a:r>
            <a:r>
              <a:rPr lang="ru-RU" sz="2200" dirty="0" smtClean="0"/>
              <a:t>возникла в 1960-е гг., когда массовое жилищное строительство началось в районах Дачного, </a:t>
            </a:r>
            <a:r>
              <a:rPr lang="ru-RU" sz="2200" dirty="0" err="1" smtClean="0"/>
              <a:t>Ульянки</a:t>
            </a:r>
            <a:r>
              <a:rPr lang="ru-RU" sz="2200" dirty="0" smtClean="0"/>
              <a:t>, </a:t>
            </a:r>
            <a:r>
              <a:rPr lang="ru-RU" sz="2200" dirty="0" err="1" smtClean="0"/>
              <a:t>Лигова</a:t>
            </a:r>
            <a:r>
              <a:rPr lang="ru-RU" sz="2200" dirty="0" smtClean="0"/>
              <a:t> и Сосновой Поляны.</a:t>
            </a:r>
          </a:p>
          <a:p>
            <a:r>
              <a:rPr lang="ru-RU" sz="2200" dirty="0" smtClean="0"/>
              <a:t>Проезд</a:t>
            </a:r>
            <a:r>
              <a:rPr lang="ru-RU" sz="2200" dirty="0" smtClean="0"/>
              <a:t>, существовавший с официально неутверждённым названием Срединная улица, проходил от улицы Зины Портновой до улицы Лёни Голикова.</a:t>
            </a:r>
          </a:p>
          <a:p>
            <a:r>
              <a:rPr lang="ru-RU" sz="2200" dirty="0" smtClean="0"/>
              <a:t>Второй проезд вошёл в состав проспекта Ветеранов позже – в 1970 г., когда проспект был </a:t>
            </a:r>
            <a:r>
              <a:rPr lang="ru-RU" sz="2200" dirty="0" smtClean="0"/>
              <a:t>продлён от</a:t>
            </a:r>
            <a:r>
              <a:rPr lang="ru-RU" sz="2200" dirty="0" smtClean="0"/>
              <a:t> </a:t>
            </a:r>
            <a:r>
              <a:rPr lang="ru-RU" sz="2200" dirty="0" err="1" smtClean="0"/>
              <a:t>Таллинского</a:t>
            </a:r>
            <a:r>
              <a:rPr lang="ru-RU" sz="2200" dirty="0" smtClean="0"/>
              <a:t> шоссе</a:t>
            </a:r>
            <a:r>
              <a:rPr lang="ru-RU" sz="2200" dirty="0" smtClean="0"/>
              <a:t> (ныне проспект маршала Жукова) до своей нынешней границы.</a:t>
            </a:r>
            <a:endParaRPr lang="ru-RU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ина портнов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04800"/>
            <a:ext cx="86868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ир-й район,школ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869554"/>
            <a:ext cx="8763000" cy="56836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hukov-LIFE-1944-19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62600" y="1676400"/>
            <a:ext cx="3175000" cy="44323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i="1" dirty="0" smtClean="0"/>
              <a:t>Проспект Маршала Жукова </a:t>
            </a:r>
            <a:r>
              <a:rPr lang="ru-RU" sz="2400" dirty="0" smtClean="0"/>
              <a:t>проходит от Кронштадтской улицы до проспекта Народного Ополчения (Кировский и Красносельский</a:t>
            </a:r>
            <a:r>
              <a:rPr lang="ru-RU" sz="2400" dirty="0" smtClean="0"/>
              <a:t> районы).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524000"/>
            <a:ext cx="54102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Георгий Константинович Жуков (1896–1974) родился в Калужской губернии, в крестьянской семье. В 1915 г. юношу призвали в армию. </a:t>
            </a:r>
          </a:p>
          <a:p>
            <a:endParaRPr lang="ru-RU" sz="2000" dirty="0" smtClean="0"/>
          </a:p>
          <a:p>
            <a:r>
              <a:rPr lang="ru-RU" sz="2000" dirty="0" smtClean="0"/>
              <a:t>10 </a:t>
            </a:r>
            <a:r>
              <a:rPr lang="ru-RU" sz="2000" dirty="0" smtClean="0"/>
              <a:t>сентября 1941 года </a:t>
            </a:r>
            <a:endParaRPr lang="ru-RU" sz="2000" dirty="0" smtClean="0"/>
          </a:p>
          <a:p>
            <a:r>
              <a:rPr lang="ru-RU" sz="2000" dirty="0" smtClean="0"/>
              <a:t>был</a:t>
            </a:r>
            <a:r>
              <a:rPr lang="ru-RU" sz="2000" dirty="0" smtClean="0"/>
              <a:t> направлен в Ленинград </a:t>
            </a:r>
            <a:r>
              <a:rPr lang="ru-RU" sz="2000" dirty="0" smtClean="0"/>
              <a:t>из-под </a:t>
            </a:r>
            <a:r>
              <a:rPr lang="ru-RU" sz="2000" dirty="0" smtClean="0"/>
              <a:t>Ельни. </a:t>
            </a:r>
            <a:r>
              <a:rPr lang="ru-RU" sz="2000" dirty="0" smtClean="0"/>
              <a:t>Ленинград</a:t>
            </a:r>
            <a:r>
              <a:rPr lang="ru-RU" sz="2000" dirty="0" smtClean="0"/>
              <a:t> </a:t>
            </a:r>
            <a:r>
              <a:rPr lang="ru-RU" sz="2000" dirty="0" smtClean="0"/>
              <a:t> </a:t>
            </a:r>
            <a:r>
              <a:rPr lang="ru-RU" sz="2000" dirty="0" smtClean="0"/>
              <a:t>находился в тяжелейшем положении, враг стоял у </a:t>
            </a:r>
            <a:r>
              <a:rPr lang="ru-RU" sz="2000" dirty="0" smtClean="0"/>
              <a:t>ворот. </a:t>
            </a:r>
            <a:r>
              <a:rPr lang="ru-RU" sz="2000" dirty="0" smtClean="0"/>
              <a:t>Жуков </a:t>
            </a:r>
            <a:r>
              <a:rPr lang="ru-RU" sz="2000" dirty="0" smtClean="0"/>
              <a:t>Г.К. раздавил </a:t>
            </a:r>
            <a:r>
              <a:rPr lang="ru-RU" sz="2000" dirty="0" smtClean="0"/>
              <a:t>артиллерийским огнём танковые </a:t>
            </a:r>
            <a:r>
              <a:rPr lang="ru-RU" sz="2000" dirty="0" smtClean="0"/>
              <a:t>колонны </a:t>
            </a:r>
            <a:r>
              <a:rPr lang="ru-RU" sz="2000" dirty="0" smtClean="0"/>
              <a:t>врага, пошедшего на Ленинград</a:t>
            </a:r>
            <a:r>
              <a:rPr lang="ru-RU" sz="2000" dirty="0" smtClean="0"/>
              <a:t>. </a:t>
            </a:r>
          </a:p>
          <a:p>
            <a:endParaRPr lang="ru-RU" sz="2000" dirty="0" smtClean="0"/>
          </a:p>
          <a:p>
            <a:r>
              <a:rPr lang="ru-RU" sz="2000" dirty="0" smtClean="0"/>
              <a:t>Георгий </a:t>
            </a:r>
            <a:r>
              <a:rPr lang="ru-RU" sz="2000" dirty="0" smtClean="0"/>
              <a:t>Жуков первым в Советском Союзе был награждён орденом «Победа» за выдающийся вклад в победу в Великой Отечественной войне.</a:t>
            </a:r>
            <a:endParaRPr lang="ru-RU" sz="20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371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i="1" dirty="0" smtClean="0"/>
              <a:t>Улица имени </a:t>
            </a:r>
            <a:r>
              <a:rPr lang="ru-RU" sz="2000" i="1" dirty="0" smtClean="0"/>
              <a:t> Лёни </a:t>
            </a:r>
            <a:r>
              <a:rPr lang="ru-RU" sz="2000" i="1" dirty="0" smtClean="0"/>
              <a:t>Голикова </a:t>
            </a:r>
            <a:r>
              <a:rPr lang="ru-RU" sz="2000" dirty="0" smtClean="0"/>
              <a:t>появилась в Ленинграде 16 января 1964 г.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</a:t>
            </a:r>
            <a:r>
              <a:rPr lang="ru-RU" sz="2000" dirty="0" smtClean="0"/>
              <a:t> Кировском </a:t>
            </a:r>
            <a:r>
              <a:rPr lang="ru-RU" sz="2000" dirty="0" smtClean="0"/>
              <a:t>районе. </a:t>
            </a:r>
            <a:br>
              <a:rPr lang="ru-RU" sz="2000" dirty="0" smtClean="0"/>
            </a:br>
            <a:r>
              <a:rPr lang="ru-RU" sz="2000" dirty="0" smtClean="0"/>
              <a:t>Она</a:t>
            </a:r>
            <a:r>
              <a:rPr lang="ru-RU" sz="2000" dirty="0" smtClean="0"/>
              <a:t> проходит от проспекта Стачек до проспекта Народного Ополчения, близ парка Александрино. </a:t>
            </a:r>
            <a:endParaRPr lang="ru-RU" sz="2000" dirty="0"/>
          </a:p>
        </p:txBody>
      </p:sp>
      <p:pic>
        <p:nvPicPr>
          <p:cNvPr id="5" name="Содержимое 4" descr="ЛёняГоликов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524000"/>
            <a:ext cx="2971800" cy="48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0400" y="1447800"/>
            <a:ext cx="5791200" cy="5257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800" dirty="0" smtClean="0"/>
              <a:t> Пятнадцатилетний </a:t>
            </a:r>
            <a:r>
              <a:rPr lang="ru-RU" sz="1800" dirty="0" smtClean="0"/>
              <a:t>мальчик из </a:t>
            </a:r>
            <a:r>
              <a:rPr lang="ru-RU" sz="1800" dirty="0" smtClean="0"/>
              <a:t>Старой Руссы, по</a:t>
            </a:r>
            <a:r>
              <a:rPr lang="ru-RU" sz="1800" dirty="0" smtClean="0"/>
              <a:t> окончании седьмого класса пошёл на фанерный завод в этом городе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 После оккупации фашистами города, Лёня Голиков вместе с другими рабочими завода ушёл к партизанам. В марте 1942 г. он был зачислен в 67-й партизанский отряд 41-й партизанской бригады.</a:t>
            </a:r>
          </a:p>
          <a:p>
            <a:pPr>
              <a:buNone/>
            </a:pPr>
            <a:r>
              <a:rPr lang="ru-RU" sz="1800" dirty="0" smtClean="0"/>
              <a:t>Лёня Голиков участвовал в </a:t>
            </a:r>
            <a:r>
              <a:rPr lang="ru-RU" sz="1800" dirty="0" smtClean="0"/>
              <a:t>27 боевых </a:t>
            </a:r>
            <a:r>
              <a:rPr lang="ru-RU" sz="1800" dirty="0" smtClean="0"/>
              <a:t>операциях, проявляя в каждом случае смелость и </a:t>
            </a:r>
            <a:r>
              <a:rPr lang="ru-RU" sz="1800" dirty="0" smtClean="0"/>
              <a:t>находчивость. За</a:t>
            </a:r>
            <a:r>
              <a:rPr lang="ru-RU" sz="1800" dirty="0" smtClean="0"/>
              <a:t> время своей партизанской борьбы Лёня Голиков уничтожил 78 немецко-фашистских солдат и офицеров, взорвал </a:t>
            </a:r>
            <a:r>
              <a:rPr lang="ru-RU" sz="1800" dirty="0" smtClean="0"/>
              <a:t>2</a:t>
            </a:r>
            <a:r>
              <a:rPr lang="ru-RU" sz="1800" dirty="0" smtClean="0"/>
              <a:t> железнодорожных моста и 12 шоссейных мостов, подорвал </a:t>
            </a:r>
            <a:r>
              <a:rPr lang="ru-RU" sz="1800" dirty="0" smtClean="0"/>
              <a:t>9 </a:t>
            </a:r>
            <a:r>
              <a:rPr lang="ru-RU" sz="1800" dirty="0" smtClean="0"/>
              <a:t>автомашин с боеприпасами и поджёг </a:t>
            </a:r>
            <a:r>
              <a:rPr lang="ru-RU" sz="1800" dirty="0" smtClean="0"/>
              <a:t>2</a:t>
            </a:r>
            <a:r>
              <a:rPr lang="ru-RU" sz="1800" dirty="0" smtClean="0"/>
              <a:t> продовольственных склада </a:t>
            </a:r>
            <a:r>
              <a:rPr lang="ru-RU" sz="1800" dirty="0" smtClean="0"/>
              <a:t>врага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Самым известным в череде заслуг Лёни Голикова стал случай захвата им полевой сумки с секретными картами генерал-майора инженерных войск </a:t>
            </a:r>
            <a:r>
              <a:rPr lang="ru-RU" sz="1800" dirty="0" smtClean="0"/>
              <a:t>из ставки Гитлера. </a:t>
            </a:r>
          </a:p>
          <a:p>
            <a:pPr>
              <a:buNone/>
            </a:pPr>
            <a:r>
              <a:rPr lang="ru-RU" sz="1800" dirty="0" smtClean="0"/>
              <a:t>Лёня </a:t>
            </a:r>
            <a:r>
              <a:rPr lang="ru-RU" sz="1800" dirty="0" smtClean="0"/>
              <a:t>Голиков погиб в бою 24 января 1943 </a:t>
            </a:r>
            <a:r>
              <a:rPr lang="ru-RU" sz="1800" dirty="0" smtClean="0"/>
              <a:t>года. </a:t>
            </a:r>
            <a:r>
              <a:rPr lang="ru-RU" sz="1800" dirty="0" smtClean="0"/>
              <a:t>Посмертно ему было присвоено звание Героя Советского Союза.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800" i="1" dirty="0" smtClean="0"/>
              <a:t>Улица Зины Портновой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12 </a:t>
            </a:r>
            <a:r>
              <a:rPr lang="ru-RU" sz="1800" dirty="0" smtClean="0"/>
              <a:t>ноября 1962 года новый проезд в Кировском районе, проходящий от Трамвайного проспекта до улицы Подводника Кузьмина, был назван в честь ленинградской школьницы Зины Портновой.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5410200" cy="5257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dirty="0" smtClean="0"/>
              <a:t>Она родилась в 1926 году в Ленинграде, в рабочей семье.</a:t>
            </a:r>
          </a:p>
          <a:p>
            <a:pPr>
              <a:buNone/>
            </a:pPr>
            <a:r>
              <a:rPr lang="ru-RU" sz="2800" dirty="0" smtClean="0"/>
              <a:t>Зина вступила в подпольную комсомольскую организацию «Юные мстители». </a:t>
            </a:r>
          </a:p>
          <a:p>
            <a:pPr>
              <a:buNone/>
            </a:pPr>
            <a:r>
              <a:rPr lang="ru-RU" sz="2800" dirty="0" smtClean="0"/>
              <a:t>Девушка выполняла различные задания – взрывала вражеские эшелоны, добывала оружие и важные сведения для советских партизанских отрядов, распространяла листовки.</a:t>
            </a:r>
          </a:p>
          <a:p>
            <a:pPr>
              <a:buNone/>
            </a:pPr>
            <a:r>
              <a:rPr lang="ru-RU" sz="2800" dirty="0" smtClean="0"/>
              <a:t>Руководством партизанского командования Зине Портновой и её двоюродной сестре Нине Давыдовой было поручено устроиться официантками в офицерскую столовую оккупантов. </a:t>
            </a:r>
          </a:p>
          <a:p>
            <a:pPr>
              <a:buNone/>
            </a:pPr>
            <a:r>
              <a:rPr lang="ru-RU" sz="2800" dirty="0" smtClean="0"/>
              <a:t>Однажды им удалось всыпать в котёл с едой яд. Таким образом, юным партизанкам удалось отравить около сотни офицеров вражеской армии.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Зина Портнов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638800" y="1447800"/>
            <a:ext cx="335280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219200"/>
            <a:ext cx="8686800" cy="57912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effectLst/>
                <a:latin typeface="+mn-lt"/>
              </a:rPr>
              <a:t/>
            </a:r>
            <a:br>
              <a:rPr lang="ru-RU" sz="2700" dirty="0" smtClean="0">
                <a:effectLst/>
                <a:latin typeface="+mn-lt"/>
              </a:rPr>
            </a:br>
            <a:r>
              <a:rPr lang="ru-RU" sz="2700" dirty="0" smtClean="0">
                <a:effectLst/>
                <a:latin typeface="+mn-lt"/>
              </a:rPr>
              <a:t/>
            </a:r>
            <a:br>
              <a:rPr lang="ru-RU" sz="2700" dirty="0" smtClean="0">
                <a:effectLst/>
                <a:latin typeface="+mn-lt"/>
              </a:rPr>
            </a:br>
            <a:r>
              <a:rPr lang="ru-RU" sz="2700" dirty="0" smtClean="0">
                <a:effectLst/>
                <a:latin typeface="+mn-lt"/>
              </a:rPr>
              <a:t/>
            </a:r>
            <a:br>
              <a:rPr lang="ru-RU" sz="2700" dirty="0" smtClean="0">
                <a:effectLst/>
                <a:latin typeface="+mn-lt"/>
              </a:rPr>
            </a:br>
            <a:r>
              <a:rPr lang="ru-RU" sz="2700" dirty="0" smtClean="0">
                <a:effectLst/>
                <a:latin typeface="+mn-lt"/>
              </a:rPr>
              <a:t/>
            </a:r>
            <a:br>
              <a:rPr lang="ru-RU" sz="2700" dirty="0" smtClean="0">
                <a:effectLst/>
                <a:latin typeface="+mn-lt"/>
              </a:rPr>
            </a:br>
            <a:r>
              <a:rPr lang="ru-RU" sz="2700" dirty="0" smtClean="0">
                <a:effectLst/>
                <a:latin typeface="+mn-lt"/>
              </a:rPr>
              <a:t/>
            </a:r>
            <a:br>
              <a:rPr lang="ru-RU" sz="2700" dirty="0" smtClean="0">
                <a:effectLst/>
                <a:latin typeface="+mn-lt"/>
              </a:rPr>
            </a:br>
            <a:r>
              <a:rPr lang="ru-RU" sz="2700" dirty="0" smtClean="0">
                <a:effectLst/>
                <a:latin typeface="+mn-lt"/>
              </a:rPr>
              <a:t/>
            </a:r>
            <a:br>
              <a:rPr lang="ru-RU" sz="2700" dirty="0" smtClean="0">
                <a:effectLst/>
                <a:latin typeface="+mn-lt"/>
              </a:rPr>
            </a:br>
            <a:r>
              <a:rPr lang="ru-RU" sz="2700" dirty="0" smtClean="0">
                <a:effectLst/>
                <a:latin typeface="+mn-lt"/>
              </a:rPr>
              <a:t/>
            </a:r>
            <a:br>
              <a:rPr lang="ru-RU" sz="2700" dirty="0" smtClean="0">
                <a:effectLst/>
                <a:latin typeface="+mn-lt"/>
              </a:rPr>
            </a:br>
            <a:r>
              <a:rPr lang="ru-RU" sz="2700" dirty="0" smtClean="0">
                <a:effectLst/>
                <a:latin typeface="+mn-lt"/>
              </a:rPr>
              <a:t/>
            </a:r>
            <a:br>
              <a:rPr lang="ru-RU" sz="2700" dirty="0" smtClean="0">
                <a:effectLst/>
                <a:latin typeface="+mn-lt"/>
              </a:rPr>
            </a:br>
            <a:r>
              <a:rPr lang="ru-RU" sz="3100" dirty="0" smtClean="0">
                <a:effectLst/>
                <a:latin typeface="+mn-lt"/>
              </a:rPr>
              <a:t>Есть на карте Кировского района магистрали, названия которых напоминают о мужестве ленинградцев, защитивших наш город.</a:t>
            </a:r>
            <a:r>
              <a:rPr lang="ru-RU" sz="3100" dirty="0" smtClean="0">
                <a:effectLst/>
                <a:latin typeface="+mn-lt"/>
              </a:rPr>
              <a:t> </a:t>
            </a:r>
            <a:r>
              <a:rPr lang="ru-RU" sz="3100" dirty="0" smtClean="0">
                <a:effectLst/>
                <a:latin typeface="+mn-lt"/>
              </a:rPr>
              <a:t>Он</a:t>
            </a:r>
            <a:r>
              <a:rPr lang="ru-RU" sz="3100" dirty="0" smtClean="0">
                <a:effectLst/>
                <a:latin typeface="+mn-lt"/>
              </a:rPr>
              <a:t> проходит в Кировском и Красносельском районах от </a:t>
            </a:r>
            <a:r>
              <a:rPr lang="ru-RU" sz="3100" dirty="0" smtClean="0">
                <a:effectLst/>
                <a:latin typeface="+mn-lt"/>
              </a:rPr>
              <a:t>Краснопутиловской улицы до улицы Лётчика </a:t>
            </a:r>
            <a:r>
              <a:rPr lang="ru-RU" sz="3100" dirty="0" err="1" smtClean="0">
                <a:effectLst/>
                <a:latin typeface="+mn-lt"/>
              </a:rPr>
              <a:t>Пилютова</a:t>
            </a:r>
            <a:r>
              <a:rPr lang="ru-RU" sz="3100" dirty="0" smtClean="0">
                <a:effectLst/>
                <a:latin typeface="+mn-lt"/>
              </a:rPr>
              <a:t>. </a:t>
            </a:r>
            <a:r>
              <a:rPr lang="ru-RU" sz="3100" dirty="0" smtClean="0">
                <a:effectLst/>
                <a:latin typeface="+mn-lt"/>
              </a:rPr>
              <a:t/>
            </a:r>
            <a:br>
              <a:rPr lang="ru-RU" sz="3100" dirty="0" smtClean="0">
                <a:effectLst/>
                <a:latin typeface="+mn-lt"/>
              </a:rPr>
            </a:br>
            <a:r>
              <a:rPr lang="ru-RU" sz="3100" dirty="0" smtClean="0">
                <a:effectLst/>
              </a:rPr>
              <a:t>Дивизии </a:t>
            </a:r>
            <a:r>
              <a:rPr lang="ru-RU" sz="3100" dirty="0" smtClean="0">
                <a:effectLst/>
              </a:rPr>
              <a:t>Народного ополчения, формировавшиеся в районах города, защищали подступы к Ленинграду. </a:t>
            </a:r>
            <a:r>
              <a:rPr lang="ru-RU" sz="3100" dirty="0" smtClean="0">
                <a:effectLst/>
              </a:rPr>
              <a:t>Десятки </a:t>
            </a:r>
            <a:r>
              <a:rPr lang="ru-RU" sz="3100" dirty="0" smtClean="0">
                <a:effectLst/>
              </a:rPr>
              <a:t>тысяч ленинградцев сразу после начала войны стали записываться в ополченцы. </a:t>
            </a:r>
            <a:r>
              <a:rPr lang="ru-RU" sz="3100" dirty="0" smtClean="0">
                <a:effectLst/>
              </a:rPr>
              <a:t>С винтовкой, подчас одной на троих, они готовы были идти защищать Родину. </a:t>
            </a:r>
            <a:r>
              <a:rPr lang="ru-RU" sz="3100" dirty="0" smtClean="0">
                <a:effectLst/>
              </a:rPr>
              <a:t>Шли, защищали и гибли в неравных боях с хорошо вооружённой армией противника</a:t>
            </a:r>
            <a:r>
              <a:rPr lang="ru-RU" sz="3100" dirty="0" smtClean="0">
                <a:effectLst/>
              </a:rPr>
              <a:t>. </a:t>
            </a:r>
            <a:br>
              <a:rPr lang="ru-RU" sz="3100" dirty="0" smtClean="0">
                <a:effectLst/>
              </a:rPr>
            </a:br>
            <a:endParaRPr lang="ru-RU" sz="3100" dirty="0">
              <a:effectLst/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52400"/>
            <a:ext cx="83820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Проспект Народного Ополчения 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один из самых длинных проспектов в Петербурге.</a:t>
            </a: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136</TotalTime>
  <Words>125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Их именами названы улицы….</vt:lpstr>
      <vt:lpstr>Слайд 2</vt:lpstr>
      <vt:lpstr>Слайд 3</vt:lpstr>
      <vt:lpstr>Слайд 4</vt:lpstr>
      <vt:lpstr>Слайд 5</vt:lpstr>
      <vt:lpstr>Проспект Маршала Жукова проходит от Кронштадтской улицы до проспекта Народного Ополчения (Кировский и Красносельский районы). </vt:lpstr>
      <vt:lpstr>Улица имени  Лёни Голикова появилась в Ленинграде 16 января 1964 г.  в Кировском районе.  Она проходит от проспекта Стачек до проспекта Народного Ополчения, близ парка Александрино. </vt:lpstr>
      <vt:lpstr>Улица Зины Портновой 12 ноября 1962 года новый проезд в Кировском районе, проходящий от Трамвайного проспекта до улицы Подводника Кузьмина, был назван в честь ленинградской школьницы Зины Портновой.</vt:lpstr>
      <vt:lpstr>        Есть на карте Кировского района магистрали, названия которых напоминают о мужестве ленинградцев, защитивших наш город. Он проходит в Кировском и Красносельском районах от Краснопутиловской улицы до улицы Лётчика Пилютова.  Дивизии Народного ополчения, формировавшиеся в районах города, защищали подступы к Ленинграду. Десятки тысяч ленинградцев сразу после начала войны стали записываться в ополченцы. С винтовкой, подчас одной на троих, они готовы были идти защищать Родину. Шли, защищали и гибли в неравных боях с хорошо вооружённой армией противника. 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Их именами названы улицы….</dc:title>
  <dc:creator>Виктория Поводова</dc:creator>
  <cp:lastModifiedBy>Виктория Поводова</cp:lastModifiedBy>
  <cp:revision>38</cp:revision>
  <dcterms:created xsi:type="dcterms:W3CDTF">2023-08-31T13:23:42Z</dcterms:created>
  <dcterms:modified xsi:type="dcterms:W3CDTF">2023-08-31T17:51:22Z</dcterms:modified>
</cp:coreProperties>
</file>