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и источники загрязнения водной среды с судов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00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Эксплуатация судов и систем их обслуживания сопровождается, как правило, образованием опасностей загрязнения ОС, особенно водной, появляющихся в результате: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/>
              <a:t>- сбросов нефтесодержащих вод (НВ) из машинно-котельных помещений и грузовых танков танкеров;</a:t>
            </a:r>
          </a:p>
          <a:p>
            <a:pPr lvl="0"/>
            <a:r>
              <a:rPr lang="ru-RU" dirty="0"/>
              <a:t>- сбросов мусора, сточных вод (СВ) и балласта, содержащего чужеродные организмы, которые способны вызвать нарушение экологического равновесия в замкнутых экосистемах;</a:t>
            </a:r>
          </a:p>
          <a:p>
            <a:pPr lvl="0"/>
            <a:r>
              <a:rPr lang="ru-RU" dirty="0"/>
              <a:t>- выбросов выхлопных газов из судовых силовых установок, содержащих окислы серы и окислы азота;</a:t>
            </a:r>
          </a:p>
          <a:p>
            <a:pPr lvl="0"/>
            <a:r>
              <a:rPr lang="ru-RU" dirty="0"/>
              <a:t>- эмиссии летучих органических соединений (веществ) (ЛОС(В)) при по- грузке/разгрузке и транспортировке нефти и нефтепродуктов;</a:t>
            </a:r>
          </a:p>
          <a:p>
            <a:pPr lvl="0"/>
            <a:r>
              <a:rPr lang="ru-RU" dirty="0"/>
              <a:t>- аварийных разливов нефти в результате столкновения, посадки на мель или разрушениях танкеров вследствие штормового воздействия;</a:t>
            </a:r>
          </a:p>
          <a:p>
            <a:pPr lvl="0"/>
            <a:r>
              <a:rPr lang="ru-RU" dirty="0"/>
              <a:t>- постоянного скопления транспортных, служебно-вспомогательных, портовых судов, множества мелких катеров и моторных яхт, которые обычно находятся в крупных портах, создающего в сумме значительные нефтяные загрязнения больших акваторий и целых районов порта.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12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Основными источниками проявления этих опасностей, связанных с загрязнением водной среды с судов, являются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i="1" dirty="0">
                <a:solidFill>
                  <a:srgbClr val="FF0000"/>
                </a:solidFill>
              </a:rPr>
              <a:t>эксплуатационные</a:t>
            </a:r>
            <a:r>
              <a:rPr lang="ru-RU" i="1" dirty="0"/>
              <a:t>,</a:t>
            </a:r>
            <a:r>
              <a:rPr lang="ru-RU" dirty="0"/>
              <a:t> связанные с нарушениями инструкций по эксплуатации судового оборудования и его технического обслуживания;</a:t>
            </a:r>
          </a:p>
          <a:p>
            <a:pPr lvl="0"/>
            <a:r>
              <a:rPr lang="ru-RU" i="1" dirty="0" smtClean="0">
                <a:solidFill>
                  <a:srgbClr val="FF0000"/>
                </a:solidFill>
              </a:rPr>
              <a:t>производственно-хозяйственные</a:t>
            </a:r>
            <a:r>
              <a:rPr lang="ru-RU" i="1" dirty="0"/>
              <a:t>,</a:t>
            </a:r>
            <a:r>
              <a:rPr lang="ru-RU" dirty="0"/>
              <a:t> </a:t>
            </a:r>
            <a:r>
              <a:rPr lang="ru-RU" dirty="0" smtClean="0"/>
              <a:t> связанные </a:t>
            </a:r>
            <a:r>
              <a:rPr lang="ru-RU" dirty="0"/>
              <a:t>с судоходством, рыболовством и производством подводных работ на шельфе в районах морских сооружений;</a:t>
            </a:r>
          </a:p>
          <a:p>
            <a:pPr lvl="0"/>
            <a:r>
              <a:rPr lang="ru-RU" i="1" dirty="0" smtClean="0">
                <a:solidFill>
                  <a:srgbClr val="FF0000"/>
                </a:solidFill>
              </a:rPr>
              <a:t>природные</a:t>
            </a:r>
            <a:r>
              <a:rPr lang="ru-RU" dirty="0"/>
              <a:t> — из-за воздействий на судно волн, ветра, течений и морского льда.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8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Однозначно выделить тот или иной наиболее опасный вид загрязнения для ОС не представляется возможным. 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/>
              <a:t>Загрязнение</a:t>
            </a:r>
            <a:r>
              <a:rPr lang="ru-RU" dirty="0"/>
              <a:t>, возникающее в процессе эксплуатации судов и систем их обслуживания (порты, судоремонтные и другие предприятия) образуется постоянно.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аварийных разливах, например нефти или нефтепродуктов, происходят залповые выбросы большого количества этих загрязнителей, но они ограничены районом аварии и прилегающими территориями.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34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классификация сбросов нефти и нефтепродуктов в морскую среду с судов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Эксплуатационные сливы и стоки нефтесодержащих вод с танкеров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/>
              <a:t>Этот вид сбросов является наиболее значительным по сравнению с другими сбросами и составляет примерно половину загрязнения морской среды нефтью от судоходства.</a:t>
            </a:r>
          </a:p>
          <a:p>
            <a:r>
              <a:rPr lang="ru-RU" i="1" dirty="0">
                <a:solidFill>
                  <a:srgbClr val="FF0000"/>
                </a:solidFill>
              </a:rPr>
              <a:t>Сбросы у причалов, включая </a:t>
            </a:r>
            <a:r>
              <a:rPr lang="ru-RU" i="1" dirty="0" err="1">
                <a:solidFill>
                  <a:srgbClr val="FF0000"/>
                </a:solidFill>
              </a:rPr>
              <a:t>бункеровочные</a:t>
            </a:r>
            <a:r>
              <a:rPr lang="ru-RU" i="1" dirty="0">
                <a:solidFill>
                  <a:srgbClr val="FF0000"/>
                </a:solidFill>
              </a:rPr>
              <a:t> операции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/>
              <a:t>Эти виды сбросов происходят в результате ошибок, допускаемых обслуживающим персоналом (например, переполнение </a:t>
            </a:r>
            <a:r>
              <a:rPr lang="ru-RU" dirty="0" smtClean="0"/>
              <a:t>танкеров</a:t>
            </a:r>
            <a:r>
              <a:rPr lang="ru-RU" dirty="0"/>
              <a:t>, отсоединение грузовых или </a:t>
            </a:r>
            <a:r>
              <a:rPr lang="ru-RU" dirty="0" err="1"/>
              <a:t>бункеровочных</a:t>
            </a:r>
            <a:r>
              <a:rPr lang="ru-RU" dirty="0"/>
              <a:t> шлангов без предварительного их осушения или в результате аварийных разрывов шлангов или трубопроводов, разрывов подводных трубопроводов, повреждений нефтяных резервуаров).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257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классификация сбросов нефти и нефтепродуктов в морскую среду с судов</a:t>
            </a:r>
            <a:r>
              <a:rPr lang="ru-RU" sz="32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Сбросы с </a:t>
            </a:r>
            <a:r>
              <a:rPr lang="ru-RU" i="1" dirty="0" smtClean="0">
                <a:solidFill>
                  <a:srgbClr val="FF0000"/>
                </a:solidFill>
              </a:rPr>
              <a:t>льяльными </a:t>
            </a:r>
            <a:r>
              <a:rPr lang="ru-RU" i="1" dirty="0">
                <a:solidFill>
                  <a:srgbClr val="FF0000"/>
                </a:solidFill>
              </a:rPr>
              <a:t>водами и отходами топлива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/>
              <a:t>Количество </a:t>
            </a:r>
            <a:r>
              <a:rPr lang="ru-RU" dirty="0" smtClean="0"/>
              <a:t>льяльных </a:t>
            </a:r>
            <a:r>
              <a:rPr lang="ru-RU" dirty="0"/>
              <a:t>вод, накапливающихся в машинных отделениях судов, зависит от различных факторов, например: водоизмещение судна, типа главной энергетической установки, технического состояния механизмов и систем, а также квалификации обслуживающего персонала.</a:t>
            </a:r>
          </a:p>
          <a:p>
            <a:r>
              <a:rPr lang="ru-RU" i="1" dirty="0">
                <a:solidFill>
                  <a:srgbClr val="FF0000"/>
                </a:solidFill>
              </a:rPr>
              <a:t>Сбросы с нефтесодержащим балластом из топливных танкеров</a:t>
            </a:r>
            <a:r>
              <a:rPr lang="ru-RU" dirty="0">
                <a:solidFill>
                  <a:srgbClr val="FF0000"/>
                </a:solidFill>
              </a:rPr>
              <a:t>.</a:t>
            </a:r>
            <a:r>
              <a:rPr lang="ru-RU" dirty="0"/>
              <a:t> При определении количества топлива, сбрасываемого в море с нефтесодержащим балластом, экспертами ИМО принимается: среднее налипание топлива на стенки танков 0,8 % от содержащегося в них топлива, количество судов, не являющихся танкерами, которые берут водяной балласт в топливные танки — 2 %.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7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классификация сбросов нефти и нефтепродуктов в морскую среду с судов</a:t>
            </a:r>
            <a:r>
              <a:rPr lang="ru-RU" sz="32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Разливы при аварии танкеров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/>
              <a:t>Несмотря на снижение общего числа аварий и инцидентов, связанных с загрязнением моря, вылив нефти ежегодно увеличивается.</a:t>
            </a:r>
          </a:p>
          <a:p>
            <a:r>
              <a:rPr lang="ru-RU" i="1" dirty="0">
                <a:solidFill>
                  <a:srgbClr val="FF0000"/>
                </a:solidFill>
              </a:rPr>
              <a:t>Разливы при авариях судов</a:t>
            </a:r>
            <a:r>
              <a:rPr lang="ru-RU" dirty="0">
                <a:solidFill>
                  <a:srgbClr val="FF0000"/>
                </a:solidFill>
              </a:rPr>
              <a:t>, </a:t>
            </a:r>
            <a:r>
              <a:rPr lang="ru-RU" i="1" dirty="0">
                <a:solidFill>
                  <a:srgbClr val="FF0000"/>
                </a:solidFill>
              </a:rPr>
              <a:t>не являющихся танкерами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/>
              <a:t>Достаточно большая часть загрязнения водной среды приходится на долю вредных жидких веществ (ВЖВ), перевозимых наливом. При этом источниками загрязнения ВЖВ, перевозимые наливом на танкерах-</a:t>
            </a:r>
            <a:r>
              <a:rPr lang="ru-RU" dirty="0" err="1"/>
              <a:t>газовозах</a:t>
            </a:r>
            <a:r>
              <a:rPr lang="ru-RU" dirty="0"/>
              <a:t> и </a:t>
            </a:r>
            <a:r>
              <a:rPr lang="ru-RU" dirty="0" err="1"/>
              <a:t>химовозах</a:t>
            </a:r>
            <a:r>
              <a:rPr lang="ru-RU" dirty="0"/>
              <a:t>, являются балластные и промывочные воды из танков, льяльные воды, накапливающиеся в льялах помещений, в которых установлено оборудование и устройства, обеспечивающие работу с жидкими веществами, аварийные сбросы груза.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6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/>
              <a:t>В соответствии с Дополнением к Приложению II к конвенции МАРПОЛ- 73/78 «Руководство по классификации ВЖВ» все ВЖВ, перевозимые на судах наливом, по степени вредности для морской среды делятся на четыре следующих категории: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категория Л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— с чрезвычайно высокой степенью вредности. Это вещества, которые при сбросе в море создают значительную опасность для морской флоры и фауны, а также для человека;</a:t>
            </a:r>
          </a:p>
          <a:p>
            <a:r>
              <a:rPr lang="ru-RU" i="1" dirty="0">
                <a:solidFill>
                  <a:srgbClr val="FF0000"/>
                </a:solidFill>
              </a:rPr>
              <a:t>категория В</a:t>
            </a:r>
            <a:r>
              <a:rPr lang="ru-RU" dirty="0"/>
              <a:t> — с высокой степенью вредности. Это вещества, которые при сбросе в море создают опасность для морской флоры и фауны, а также для человека;</a:t>
            </a:r>
          </a:p>
          <a:p>
            <a:r>
              <a:rPr lang="ru-RU" i="1" dirty="0">
                <a:solidFill>
                  <a:srgbClr val="FF0000"/>
                </a:solidFill>
              </a:rPr>
              <a:t>категория С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— со средней степенью вредности, т.е. малотоксичные для морских живых организмов;</a:t>
            </a:r>
          </a:p>
          <a:p>
            <a:r>
              <a:rPr lang="ru-RU" i="1" dirty="0">
                <a:solidFill>
                  <a:srgbClr val="FF0000"/>
                </a:solidFill>
              </a:rPr>
              <a:t>категория D</a:t>
            </a:r>
            <a:r>
              <a:rPr lang="ru-RU" dirty="0"/>
              <a:t> — с низкой степенью вредности, т.е. практически нетоксичны для морских живых организмов.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3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526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Причины и источники загрязнения водной среды с судов</vt:lpstr>
      <vt:lpstr>Эксплуатация судов и систем их обслуживания сопровождается, как правило, образованием опасностей загрязнения ОС, особенно водной, появляющихся в результате: </vt:lpstr>
      <vt:lpstr>Основными источниками проявления этих опасностей, связанных с загрязнением водной среды с судов, являются</vt:lpstr>
      <vt:lpstr>Презентация PowerPoint</vt:lpstr>
      <vt:lpstr>классификация сбросов нефти и нефтепродуктов в морскую среду с судов: </vt:lpstr>
      <vt:lpstr>классификация сбросов нефти и нефтепродуктов в морскую среду с судов:</vt:lpstr>
      <vt:lpstr>классификация сбросов нефти и нефтепродуктов в морскую среду с судов:</vt:lpstr>
      <vt:lpstr>В соответствии с Дополнением к Приложению II к конвенции МАРПОЛ- 73/78 «Руководство по классификации ВЖВ» все ВЖВ, перевозимые на судах наливом, по степени вредности для морской среды делятся на четыре следующих категории: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Причины и источники загрязнения водной среды с судов</dc:title>
  <dc:creator>User</dc:creator>
  <cp:lastModifiedBy>User</cp:lastModifiedBy>
  <cp:revision>3</cp:revision>
  <dcterms:created xsi:type="dcterms:W3CDTF">2022-04-05T13:34:42Z</dcterms:created>
  <dcterms:modified xsi:type="dcterms:W3CDTF">2022-04-05T14:00:27Z</dcterms:modified>
</cp:coreProperties>
</file>