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Перевозка вредных веществ водным транспортом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7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 При перевозке грузов, которые представляют опасность, необходимо иметь следующие бумаги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декларацию;</a:t>
            </a:r>
          </a:p>
          <a:p>
            <a:pPr lvl="0"/>
            <a:r>
              <a:rPr lang="ru-RU" dirty="0"/>
              <a:t>акт описи груза;</a:t>
            </a:r>
          </a:p>
          <a:p>
            <a:pPr lvl="0"/>
            <a:r>
              <a:rPr lang="ru-RU" dirty="0"/>
              <a:t>международную товарно-транспортную накладную; </a:t>
            </a:r>
          </a:p>
          <a:p>
            <a:pPr lvl="0"/>
            <a:r>
              <a:rPr lang="ru-RU" dirty="0"/>
              <a:t>документ, подтверждающий прибытие корабля в порт; договор о передаче груза принимающей стороне; </a:t>
            </a:r>
          </a:p>
          <a:p>
            <a:pPr lvl="0"/>
            <a:r>
              <a:rPr lang="ru-RU" dirty="0"/>
              <a:t>сертификаты соответствия упаковки; </a:t>
            </a:r>
          </a:p>
          <a:p>
            <a:pPr lvl="0"/>
            <a:r>
              <a:rPr lang="ru-RU" dirty="0"/>
              <a:t>маркировочные знаки; </a:t>
            </a:r>
          </a:p>
          <a:p>
            <a:pPr lvl="0"/>
            <a:r>
              <a:rPr lang="ru-RU" dirty="0"/>
              <a:t>свидетельство о проверке правильности упаковки; </a:t>
            </a:r>
          </a:p>
          <a:p>
            <a:pPr lvl="0"/>
            <a:r>
              <a:rPr lang="ru-RU" dirty="0"/>
              <a:t>договор об аренде судна (если оно не принадлежит той же логистической компании, которая перевозит груз). 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/>
              <a:t>Все </a:t>
            </a:r>
            <a:r>
              <a:rPr lang="ru-RU" b="1" dirty="0"/>
              <a:t>копии документов, необходимых при транспортировке опасных грузов морем, находятся у капитана судна и предъявляются по просьбе уполномоченных портовых работников.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81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Маркировка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Грузы и суда должны быть отмечены специальными знаками, соответствующими Международному кодексу и отвечающими установленным нормам государства. С помощью специальных пиктограмм определяют класс перевозимого груза.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8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МАРКИРОВКА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Маркировка отвечает следующим требованиям: </a:t>
            </a:r>
          </a:p>
          <a:p>
            <a:pPr lvl="0"/>
            <a:r>
              <a:rPr lang="ru-RU" dirty="0"/>
              <a:t>настоящее химико-техническое название перевозимого груза (не брендовое); знаки опасности, которые чётко отражают все свойства, способные причинить вред; </a:t>
            </a:r>
          </a:p>
          <a:p>
            <a:pPr lvl="0"/>
            <a:r>
              <a:rPr lang="ru-RU" dirty="0"/>
              <a:t>устойчивость к внешним воздействиям — знак должен сохраняться на протяжении трёх месяцев в условиях непрерывного контакта с морской водой.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7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Нельзя перевозить морем опасную продукцию, которая упакована не по регламенту, имеет видимые повреждения, следы, пятна и т. д. Некоторые вещества могут быть запрещены к ввозу или вывозу законодательством государства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18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Организация </a:t>
            </a:r>
            <a:r>
              <a:rPr lang="ru-RU" dirty="0"/>
              <a:t>морских перевозок не требует контроля технического состояния путей, но необходимо учитывать погодные условия. Перед транспортировкой следует ознакомиться с правилами, упаковать груз соответствующим образом и подготовить все необходимые документы</a:t>
            </a:r>
          </a:p>
        </p:txBody>
      </p:sp>
    </p:spTree>
    <p:extLst>
      <p:ext uri="{BB962C8B-B14F-4D97-AF65-F5344CB8AC3E}">
        <p14:creationId xmlns:p14="http://schemas.microsoft.com/office/powerpoint/2010/main" val="132445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опасных веществ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1.взрывоопасные </a:t>
            </a:r>
            <a:r>
              <a:rPr lang="ru-RU" dirty="0"/>
              <a:t>смеси;</a:t>
            </a:r>
          </a:p>
          <a:p>
            <a:pPr marL="0" indent="0">
              <a:buNone/>
            </a:pPr>
            <a:r>
              <a:rPr lang="ru-RU" dirty="0" smtClean="0"/>
              <a:t>2.сжиженный </a:t>
            </a:r>
            <a:r>
              <a:rPr lang="ru-RU" dirty="0"/>
              <a:t>и абсорбированный газ, сжатый воздух, водород и т. п.; </a:t>
            </a:r>
          </a:p>
          <a:p>
            <a:pPr marL="0" indent="0">
              <a:buNone/>
            </a:pPr>
            <a:r>
              <a:rPr lang="ru-RU" dirty="0" smtClean="0"/>
              <a:t>3.легковоспламеняющиеся </a:t>
            </a:r>
            <a:r>
              <a:rPr lang="ru-RU" dirty="0"/>
              <a:t>жидкости, тяжёлые металлы (ртуть), ядовитые вещества, меняющие агрегатное состояние до пара;</a:t>
            </a:r>
          </a:p>
          <a:p>
            <a:pPr marL="0" indent="0">
              <a:buNone/>
            </a:pPr>
            <a:r>
              <a:rPr lang="ru-RU" dirty="0" smtClean="0"/>
              <a:t>4.оксиданты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5.фторид </a:t>
            </a:r>
            <a:r>
              <a:rPr lang="ru-RU" dirty="0"/>
              <a:t>урана (то самое вещество, которое после обработки служит топливом для ядерных реакторов);</a:t>
            </a:r>
          </a:p>
          <a:p>
            <a:pPr marL="0" indent="0">
              <a:buNone/>
            </a:pPr>
            <a:r>
              <a:rPr lang="ru-RU" dirty="0" smtClean="0"/>
              <a:t>6.самовоспламеняющиеся </a:t>
            </a:r>
            <a:r>
              <a:rPr lang="ru-RU" dirty="0"/>
              <a:t>элементы;</a:t>
            </a:r>
          </a:p>
          <a:p>
            <a:pPr marL="0" indent="0">
              <a:buNone/>
            </a:pPr>
            <a:r>
              <a:rPr lang="ru-RU" dirty="0" smtClean="0"/>
              <a:t>7.едкие </a:t>
            </a:r>
            <a:r>
              <a:rPr lang="ru-RU" dirty="0"/>
              <a:t>кислоты, щелочи;</a:t>
            </a:r>
          </a:p>
          <a:p>
            <a:pPr marL="0" indent="0">
              <a:buNone/>
            </a:pPr>
            <a:r>
              <a:rPr lang="ru-RU" dirty="0" smtClean="0"/>
              <a:t>8.радиоактивные </a:t>
            </a:r>
            <a:r>
              <a:rPr lang="ru-RU" dirty="0"/>
              <a:t>жидкости и отходы, яды, споры бактерий и капсулы вирусов в пробирках (для выведения вакцин, лабораторных исследований и т. п.).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0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Все эти вещества делятся на 8 категорий по типу действия и возможности причинения вреда, в свою очередь эти категории делятся на подгруппы – каждой присваивается собственный цвет предупреждающей маркировки.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класс 1 - взрывчатые материалы;</a:t>
            </a:r>
          </a:p>
          <a:p>
            <a:r>
              <a:rPr lang="ru-RU" dirty="0"/>
              <a:t>класс 2 - газы сжатые, сжиженные и растворенные под давлением;</a:t>
            </a:r>
          </a:p>
          <a:p>
            <a:r>
              <a:rPr lang="ru-RU" dirty="0"/>
              <a:t>класс 3 - легковоспламеняющиеся жидкости;</a:t>
            </a:r>
          </a:p>
          <a:p>
            <a:r>
              <a:rPr lang="ru-RU" dirty="0"/>
              <a:t>класс 4 - легковоспламеняющиеся твердые вещества; самовозгорающиеся вещества; вещества, выделяющие воспламеняющиеся газы при взаимодействии с водой;</a:t>
            </a:r>
          </a:p>
          <a:p>
            <a:r>
              <a:rPr lang="ru-RU" dirty="0"/>
              <a:t>класс 5 - окисляющие вещества и органические пероксиды;</a:t>
            </a:r>
          </a:p>
          <a:p>
            <a:r>
              <a:rPr lang="ru-RU" dirty="0"/>
              <a:t>класс 6 - ядовитые вещества и инфекционные вещества;</a:t>
            </a:r>
          </a:p>
          <a:p>
            <a:r>
              <a:rPr lang="ru-RU" dirty="0"/>
              <a:t>класс 7 - радиоактивные материалы;</a:t>
            </a:r>
          </a:p>
          <a:p>
            <a:r>
              <a:rPr lang="ru-RU" dirty="0"/>
              <a:t>класс 8 - едкие и (или) коррозионные вещества;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1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Правила транспортировки опасных грузов морем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Правила и рекомендации по морской перевозке опасных грузов регламентируются одноимённым Международным Кодексом, сокращенно МК МОПОГ. На основании этого документа можно выделить </a:t>
            </a:r>
            <a:r>
              <a:rPr lang="ru-RU" b="1" dirty="0"/>
              <a:t>основные правила транспортировки: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6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Основные правила транспортировки</a:t>
            </a:r>
            <a:r>
              <a:rPr lang="ru-RU" sz="3600" b="1" dirty="0"/>
              <a:t>:</a:t>
            </a:r>
            <a:r>
              <a:rPr lang="ru-RU" sz="3600" dirty="0"/>
              <a:t>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Опасные грузы следует распределять в зависимости от их состава и степени опасности. </a:t>
            </a:r>
          </a:p>
          <a:p>
            <a:pPr lvl="0"/>
            <a:r>
              <a:rPr lang="ru-RU" dirty="0"/>
              <a:t>Взрывоопасные грузы размещаются в специальных помещениях, которые должны быть надёжно закрыты.</a:t>
            </a:r>
          </a:p>
          <a:p>
            <a:pPr lvl="0"/>
            <a:r>
              <a:rPr lang="ru-RU" dirty="0"/>
              <a:t>Детонаторы изолируют.</a:t>
            </a:r>
          </a:p>
          <a:p>
            <a:pPr lvl="0"/>
            <a:r>
              <a:rPr lang="ru-RU" dirty="0"/>
              <a:t>Грузы, выделяющие опасные испарения складируют в местах, где постоянно циркулирует свежий воздух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Воспламеняющиеся жидкости и газообразные вещества транспортируют с учётом норм пожаробезопасности. </a:t>
            </a:r>
          </a:p>
          <a:p>
            <a:pPr lvl="0"/>
            <a:r>
              <a:rPr lang="ru-RU" dirty="0"/>
              <a:t>Суда, которые ввозят и вывозят опасную продукцию за границу, должны иметь набор маркировочных знаков, которыми помечается груз.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5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Требования к таре и упаковке опасных грузов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Для успешной доставки необходимо проверить надежность тары, в которую будет упакован груз перед транспортировкой: </a:t>
            </a:r>
          </a:p>
          <a:p>
            <a:pPr lvl="0"/>
            <a:r>
              <a:rPr lang="ru-RU" dirty="0"/>
              <a:t>Контейнеры должны в полной мере соблюдать рекомендации, выверенные отечественными и иностранными специалистами и закреплённые законодательно. </a:t>
            </a:r>
          </a:p>
          <a:p>
            <a:pPr lvl="0"/>
            <a:r>
              <a:rPr lang="ru-RU" dirty="0"/>
              <a:t>Пустые ёмкости ликвидируют или подвергают обработке для повторного использования (в зависимости от степени опасности вещества, которое там находилось). </a:t>
            </a:r>
          </a:p>
          <a:p>
            <a:pPr lvl="0"/>
            <a:r>
              <a:rPr lang="ru-RU" dirty="0"/>
              <a:t>Каждая отдельно взятая упаковка подвергается маркировке, за исключением грузов с минимальной опасностью.</a:t>
            </a:r>
          </a:p>
          <a:p>
            <a:pPr lvl="0"/>
            <a:r>
              <a:rPr lang="ru-RU" dirty="0"/>
              <a:t>Ко всем ёмкостям должен быть приложен сертификат освидетельствования, который подтверждает их пригодность к перевозке.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0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 Кроме того, для перевозок по воде обязательно наличие сопроводительных документов:</a:t>
            </a:r>
            <a:endParaRPr lang="ru-RU" dirty="0"/>
          </a:p>
          <a:p>
            <a:r>
              <a:rPr lang="ru-RU" dirty="0"/>
              <a:t> Декларации о перевозке опасных грузов, Правил МПОГ, перечня с наименованием и описанием груза, накладной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21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Требования к сопроводительным документам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судне обязательно должна быть опись опасных грузов, грузовой план, который содержит техническое наименование, характеристики, степень опасности груза и место его расположения. Все эти бумаги должны быть проверены ответственными лицами в порту перед отплытием.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8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699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Перевозка вредных веществ водным транспортом</vt:lpstr>
      <vt:lpstr>Презентация PowerPoint</vt:lpstr>
      <vt:lpstr>Виды опасных веществ</vt:lpstr>
      <vt:lpstr>Все эти вещества делятся на 8 категорий по типу действия и возможности причинения вреда, в свою очередь эти категории делятся на подгруппы – каждой присваивается собственный цвет предупреждающей маркировки.</vt:lpstr>
      <vt:lpstr>Правила транспортировки опасных грузов морем  </vt:lpstr>
      <vt:lpstr>Основные правила транспортировки:  </vt:lpstr>
      <vt:lpstr>Требования к таре и упаковке опасных грузов  </vt:lpstr>
      <vt:lpstr>Презентация PowerPoint</vt:lpstr>
      <vt:lpstr>Требования к сопроводительным документам </vt:lpstr>
      <vt:lpstr> При перевозке грузов, которые представляют опасность, необходимо иметь следующие бумаги:  </vt:lpstr>
      <vt:lpstr>Маркировка </vt:lpstr>
      <vt:lpstr>МАРКИРОВКА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Перевозка вредных веществ водным транспортом</dc:title>
  <dc:creator>User</dc:creator>
  <cp:lastModifiedBy>User</cp:lastModifiedBy>
  <cp:revision>2</cp:revision>
  <dcterms:created xsi:type="dcterms:W3CDTF">2022-04-04T10:50:15Z</dcterms:created>
  <dcterms:modified xsi:type="dcterms:W3CDTF">2022-04-04T13:45:16Z</dcterms:modified>
</cp:coreProperties>
</file>