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063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7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3560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1884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980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6579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7097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6477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71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165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484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324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0818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634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328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1511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596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376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60032" y="1"/>
            <a:ext cx="3598168" cy="3600450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Литературно-музыкальная композиция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в 6 классе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221088"/>
            <a:ext cx="8208912" cy="2304256"/>
          </a:xfrm>
          <a:solidFill>
            <a:srgbClr val="92D050"/>
          </a:solidFill>
        </p:spPr>
        <p:txBody>
          <a:bodyPr>
            <a:normAutofit fontScale="92500"/>
          </a:bodyPr>
          <a:lstStyle/>
          <a:p>
            <a:r>
              <a:rPr lang="ru-RU" sz="3900" b="1" dirty="0" smtClean="0">
                <a:solidFill>
                  <a:srgbClr val="FF0000"/>
                </a:solidFill>
              </a:rPr>
              <a:t>«Я все сказал и сделал все, что мог…»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Учителя русского языка и литературы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МКОУ «Покровская СОШ»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Пашаева </a:t>
            </a:r>
            <a:r>
              <a:rPr lang="ru-RU" sz="3200" b="1" dirty="0" err="1" smtClean="0">
                <a:solidFill>
                  <a:srgbClr val="FF0000"/>
                </a:solidFill>
              </a:rPr>
              <a:t>Арслана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</a:rPr>
              <a:t>Хасановича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6632"/>
            <a:ext cx="3528392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622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8208912" cy="5904656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2397949"/>
            <a:ext cx="849694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800"/>
              </a:spcAft>
            </a:pP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Святые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руки наших матерей</a:t>
            </a:r>
            <a:endParaRPr lang="ru-RU" sz="36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ctr">
              <a:lnSpc>
                <a:spcPct val="150000"/>
              </a:lnSpc>
              <a:spcAft>
                <a:spcPts val="800"/>
              </a:spcAft>
            </a:pP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Весь мир хранят заботливо и нежно.</a:t>
            </a:r>
            <a:endParaRPr lang="ru-RU" sz="36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ctr">
              <a:lnSpc>
                <a:spcPct val="150000"/>
              </a:lnSpc>
              <a:spcAft>
                <a:spcPts val="800"/>
              </a:spcAft>
            </a:pP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щедро дарят с самых первых дней</a:t>
            </a:r>
            <a:endParaRPr lang="ru-RU" sz="36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ctr">
              <a:lnSpc>
                <a:spcPct val="150000"/>
              </a:lnSpc>
              <a:spcAft>
                <a:spcPts val="800"/>
              </a:spcAft>
            </a:pP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Свое тепло и добрую надежду.</a:t>
            </a:r>
            <a:endParaRPr lang="ru-RU" sz="3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469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8064896" cy="5760640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2397949"/>
            <a:ext cx="6318448" cy="3652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>
              <a:lnSpc>
                <a:spcPct val="150000"/>
              </a:lnSpc>
              <a:spcAft>
                <a:spcPts val="800"/>
              </a:spcAft>
            </a:pP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Давайте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давайте, чтоб песню начать,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Вино молодое пригубим,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 левую руку возьму я опять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Мой бубен, мой бубен, мой бубен.</a:t>
            </a:r>
            <a:endParaRPr lang="ru-RU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443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548680"/>
            <a:ext cx="3960440" cy="5760640"/>
          </a:xfrm>
        </p:spPr>
      </p:pic>
      <p:sp>
        <p:nvSpPr>
          <p:cNvPr id="5" name="Прямоугольник 4"/>
          <p:cNvSpPr/>
          <p:nvPr/>
        </p:nvSpPr>
        <p:spPr>
          <a:xfrm>
            <a:off x="755576" y="2397949"/>
            <a:ext cx="3888432" cy="2580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в Дагестане тишину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Навек бы споры оглушили,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 б красавицу одну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Вдруг предпочесть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другим     решили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104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8064896" cy="5760640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2397949"/>
            <a:ext cx="8064896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>
              <a:lnSpc>
                <a:spcPct val="150000"/>
              </a:lnSpc>
              <a:spcAft>
                <a:spcPts val="8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Они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горах живут высоко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времен пророка ли, бог весть,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выше всех вершин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востока считают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собственную честь.</a:t>
            </a:r>
            <a:endParaRPr lang="ru-RU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7218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8064896" cy="5904656"/>
          </a:xfrm>
        </p:spPr>
      </p:pic>
    </p:spTree>
    <p:extLst>
      <p:ext uri="{BB962C8B-B14F-4D97-AF65-F5344CB8AC3E}">
        <p14:creationId xmlns:p14="http://schemas.microsoft.com/office/powerpoint/2010/main" val="18287821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548680"/>
            <a:ext cx="3960440" cy="5688632"/>
          </a:xfrm>
        </p:spPr>
      </p:pic>
    </p:spTree>
    <p:extLst>
      <p:ext uri="{BB962C8B-B14F-4D97-AF65-F5344CB8AC3E}">
        <p14:creationId xmlns:p14="http://schemas.microsoft.com/office/powerpoint/2010/main" val="12520312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8208911" cy="6192688"/>
          </a:xfrm>
        </p:spPr>
      </p:pic>
    </p:spTree>
    <p:extLst>
      <p:ext uri="{BB962C8B-B14F-4D97-AF65-F5344CB8AC3E}">
        <p14:creationId xmlns:p14="http://schemas.microsoft.com/office/powerpoint/2010/main" val="32381048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8064896" cy="5760640"/>
          </a:xfrm>
        </p:spPr>
      </p:pic>
      <p:sp>
        <p:nvSpPr>
          <p:cNvPr id="5" name="Прямоугольник 4"/>
          <p:cNvSpPr/>
          <p:nvPr/>
        </p:nvSpPr>
        <p:spPr>
          <a:xfrm>
            <a:off x="2051720" y="1982450"/>
            <a:ext cx="6552728" cy="4134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>
              <a:lnSpc>
                <a:spcPct val="150000"/>
              </a:lnSpc>
              <a:spcAft>
                <a:spcPts val="800"/>
              </a:spcAft>
            </a:pP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что мы защищали, и вам защищать,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Все, что мы завещали, и вам завещать,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Потому что свобода не знает цены.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 о нас, сыновья, забывать не должны.</a:t>
            </a:r>
            <a:endParaRPr lang="ru-RU" sz="1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5349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48680"/>
            <a:ext cx="7992888" cy="5760640"/>
          </a:xfrm>
        </p:spPr>
      </p:pic>
      <p:sp>
        <p:nvSpPr>
          <p:cNvPr id="7" name="Прямоугольник 6"/>
          <p:cNvSpPr/>
          <p:nvPr/>
        </p:nvSpPr>
        <p:spPr>
          <a:xfrm>
            <a:off x="2286000" y="2397949"/>
            <a:ext cx="4572000" cy="38010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540385">
              <a:lnSpc>
                <a:spcPct val="150000"/>
              </a:lnSpc>
              <a:spcAft>
                <a:spcPts val="8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Дагестан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все, что люди мне дали,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по чести с тобой разделю,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свои ордена и медали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вершины твои приколю.</a:t>
            </a:r>
            <a:endParaRPr lang="ru-RU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2500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48680"/>
            <a:ext cx="7920880" cy="5760640"/>
          </a:xfrm>
        </p:spPr>
      </p:pic>
    </p:spTree>
    <p:extLst>
      <p:ext uri="{BB962C8B-B14F-4D97-AF65-F5344CB8AC3E}">
        <p14:creationId xmlns:p14="http://schemas.microsoft.com/office/powerpoint/2010/main" val="3776444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764704"/>
            <a:ext cx="4176464" cy="547260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Сергей </a:t>
            </a:r>
            <a:r>
              <a:rPr lang="ru-RU" dirty="0" err="1"/>
              <a:t>Наровчатов</a:t>
            </a:r>
            <a:r>
              <a:rPr lang="ru-RU" dirty="0"/>
              <a:t>: </a:t>
            </a:r>
            <a:r>
              <a:rPr lang="ru-RU" i="1" dirty="0"/>
              <a:t>«Если бы мне предложили назвать десять лучших, на мой взгляд, поэтов-современников, я бы перечислил заветные имена, а в конце добавил: «И Гамзатов». Когда бы список сократился до пяти, я тоже в конце сказал бы: «И Гамзатов». Наконец, если бы пришлось выбрать одного любимого поэта, я и тут бы прибавил: «И Гамзатов». В любых сочетаниях, при любой избранности, имя Расула Гамзатова всегда будет стоять в ряду лучших».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548680"/>
            <a:ext cx="3888432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7005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8064895" cy="5760640"/>
          </a:xfrm>
        </p:spPr>
      </p:pic>
    </p:spTree>
    <p:extLst>
      <p:ext uri="{BB962C8B-B14F-4D97-AF65-F5344CB8AC3E}">
        <p14:creationId xmlns:p14="http://schemas.microsoft.com/office/powerpoint/2010/main" val="2195332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8064896" cy="5760640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2274838"/>
            <a:ext cx="80648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Наше селение </a:t>
            </a:r>
            <a:r>
              <a:rPr lang="ru-RU" sz="2000" b="1" dirty="0" err="1">
                <a:solidFill>
                  <a:schemeClr val="bg1"/>
                </a:solidFill>
              </a:rPr>
              <a:t>Цада</a:t>
            </a:r>
            <a:r>
              <a:rPr lang="ru-RU" sz="2000" b="1" dirty="0">
                <a:solidFill>
                  <a:schemeClr val="bg1"/>
                </a:solidFill>
              </a:rPr>
              <a:t> почему-то именовалось городом, хотя в нем было только семьдесят дворов. Слово «</a:t>
            </a:r>
            <a:r>
              <a:rPr lang="ru-RU" sz="2000" b="1" dirty="0" err="1">
                <a:solidFill>
                  <a:schemeClr val="bg1"/>
                </a:solidFill>
              </a:rPr>
              <a:t>цада</a:t>
            </a:r>
            <a:r>
              <a:rPr lang="ru-RU" sz="2000" b="1" dirty="0">
                <a:solidFill>
                  <a:schemeClr val="bg1"/>
                </a:solidFill>
              </a:rPr>
              <a:t>» означает «в огне»: у нас очень рано встает солнце и долго гостит. Окна моего «города» глядят на </a:t>
            </a:r>
            <a:r>
              <a:rPr lang="ru-RU" sz="2000" b="1" dirty="0" err="1">
                <a:solidFill>
                  <a:schemeClr val="bg1"/>
                </a:solidFill>
              </a:rPr>
              <a:t>Хунзахскую</a:t>
            </a:r>
            <a:r>
              <a:rPr lang="ru-RU" sz="2000" b="1" dirty="0">
                <a:solidFill>
                  <a:schemeClr val="bg1"/>
                </a:solidFill>
              </a:rPr>
              <a:t> дорогу, дальше возвышаются горы, и скалы смотрят на мое селение, как горские дети в папахах смотрят на свадьбу.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185" y="2776671"/>
            <a:ext cx="6797629" cy="130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830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280919" cy="5976664"/>
          </a:xfrm>
        </p:spPr>
      </p:pic>
    </p:spTree>
    <p:extLst>
      <p:ext uri="{BB962C8B-B14F-4D97-AF65-F5344CB8AC3E}">
        <p14:creationId xmlns:p14="http://schemas.microsoft.com/office/powerpoint/2010/main" val="2532541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8064896" cy="5760640"/>
          </a:xfrm>
        </p:spPr>
      </p:pic>
    </p:spTree>
    <p:extLst>
      <p:ext uri="{BB962C8B-B14F-4D97-AF65-F5344CB8AC3E}">
        <p14:creationId xmlns:p14="http://schemas.microsoft.com/office/powerpoint/2010/main" val="825148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8064895" cy="5760640"/>
          </a:xfrm>
        </p:spPr>
      </p:pic>
      <p:sp>
        <p:nvSpPr>
          <p:cNvPr id="5" name="Прямоугольник 4"/>
          <p:cNvSpPr/>
          <p:nvPr/>
        </p:nvSpPr>
        <p:spPr>
          <a:xfrm>
            <a:off x="548019" y="1720840"/>
            <a:ext cx="4023981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i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«…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Моя тема – Родина. Мне не надо ее искать и выбирать. Не мы выбираем себе родину, но родина с самого начала выбрала нас. Не может быть орла без неба, горного тура без скалы, форели без быстрой и чистой речки, самолета без аэродрома. Так же не может быть писателя без родины.</a:t>
            </a:r>
            <a:endParaRPr lang="ru-RU" sz="1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09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ультура, обычаи и традиции народов Дагеста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8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9552" y="4385134"/>
            <a:ext cx="8208912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>
              <a:lnSpc>
                <a:spcPct val="150000"/>
              </a:lnSpc>
              <a:spcAft>
                <a:spcPts val="8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твои ль напевы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схожи с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полетом медленным орла,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пляски – с всадником, чья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лошадь летит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забыв про удила.</a:t>
            </a:r>
            <a:endParaRPr lang="ru-RU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908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00062"/>
            <a:ext cx="8208912" cy="58578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91680" y="3105835"/>
            <a:ext cx="64807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chemeClr val="bg1"/>
              </a:solidFill>
            </a:endParaRPr>
          </a:p>
          <a:p>
            <a:endParaRPr lang="ru-RU" sz="2400" dirty="0">
              <a:solidFill>
                <a:schemeClr val="bg1"/>
              </a:solidFill>
            </a:endParaRP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endParaRPr lang="ru-RU" sz="2400" dirty="0">
              <a:solidFill>
                <a:schemeClr val="bg1"/>
              </a:solidFill>
            </a:endParaRP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Когда поднимешься к вершинам синим,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Где достают рукою небосвод…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659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8064895" cy="576064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2190200"/>
            <a:ext cx="6858000" cy="4134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>
              <a:lnSpc>
                <a:spcPct val="150000"/>
              </a:lnSpc>
              <a:spcAft>
                <a:spcPts val="8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По-русски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«мама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</a:t>
            </a: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по-грузински – «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нана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по-аварски ласково – «баба».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тысяч слов земли и океана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этого – особая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судьба…</a:t>
            </a:r>
            <a:endParaRPr lang="ru-RU" sz="1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9498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139</TotalTime>
  <Words>462</Words>
  <Application>Microsoft Office PowerPoint</Application>
  <PresentationFormat>Экран (4:3)</PresentationFormat>
  <Paragraphs>64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Garamond</vt:lpstr>
      <vt:lpstr>Times New Roman</vt:lpstr>
      <vt:lpstr>Натуральные материалы</vt:lpstr>
      <vt:lpstr>Литературно-музыкальная композиция  в 6 классе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Литературно-музыкальная композиция  в 6 классе</dc:title>
  <dc:creator>AC</dc:creator>
  <cp:lastModifiedBy>Пользователь Windows</cp:lastModifiedBy>
  <cp:revision>9</cp:revision>
  <dcterms:created xsi:type="dcterms:W3CDTF">2024-01-23T06:11:38Z</dcterms:created>
  <dcterms:modified xsi:type="dcterms:W3CDTF">2024-01-23T08:40:05Z</dcterms:modified>
</cp:coreProperties>
</file>