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73;&#1083;&#1086;&#1082;&#1072;&#1076;&#1072;\&#1075;&#1080;&#1084;&#1085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wnloads\golos-levitana-o-nachale-vojny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wnloads\Pesni_voennykh_let_-_Vstavajj_strana_ogromnaya_75927560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559705_50-p-rossiya-na-belom-fone-57.jpg"/>
          <p:cNvPicPr>
            <a:picLocks noChangeAspect="1" noChangeArrowheads="1"/>
          </p:cNvPicPr>
          <p:nvPr/>
        </p:nvPicPr>
        <p:blipFill>
          <a:blip r:embed="rId3"/>
          <a:srcRect l="8593"/>
          <a:stretch>
            <a:fillRect/>
          </a:stretch>
        </p:blipFill>
        <p:spPr bwMode="auto">
          <a:xfrm>
            <a:off x="0" y="0"/>
            <a:ext cx="8995295" cy="6586292"/>
          </a:xfrm>
          <a:prstGeom prst="rect">
            <a:avLst/>
          </a:prstGeom>
          <a:noFill/>
        </p:spPr>
      </p:pic>
      <p:pic>
        <p:nvPicPr>
          <p:cNvPr id="3" name="гим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715016"/>
            <a:ext cx="947742" cy="947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cf3.ppt-online.org/files3/slide/d/DMnI9URx3Cl0uFjHhaVvrtZQwsNXGbcJegKk1i/slide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62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leningradpobeda.ru/sites/default/files/2018-12/%D0%92%20%D0%B1%D0%BE%D0%BB%D1%8C%D0%BD%D0%B8%D1%86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olitika-v-rashke.ru/wp-content/uploads/2020/02/Byit-blokadnogo-Leningra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340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vremenynet.ru/u/arhiv/legenda/2424/54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7804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mg.razrisyika.ru/kart/11/41025-blokadnyy-leningrad-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imgtest.mir24.tv/uploaded/images/crops/2020/January/1200x600_0x711_wide_crop_41a833e4963ba5e70981b98d763f7c3d3ef1185a33f9f317e453e4285392ada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stihi.ru/pics/2021/05/08/5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3813" cy="688497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sun9-6.userapi.com/impg/F5OSlJETI8KOqLhOc8YIT_kXB4v7Ghpk_jBNUA/6JKKJHaywZg.jpg?size=624x416&amp;quality=96&amp;sign=005fdc3007c6aed907eb6e03db83b8bf&amp;c_uniq_tag=7SWD0dyVq8kaRTIe_L0E7luTUVSSthvmoFb8_znzE-M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6000761" cy="4000508"/>
          </a:xfrm>
          <a:prstGeom prst="rect">
            <a:avLst/>
          </a:prstGeom>
          <a:noFill/>
        </p:spPr>
      </p:pic>
      <p:pic>
        <p:nvPicPr>
          <p:cNvPr id="27652" name="Picture 4" descr="https://avatars.dzeninfra.ru/get-zen_doc/1107063/pub_5d776c8f1e8e3f00b0212d82_5d776f8c2f1e4400ad1e7d94/scale_1200"/>
          <p:cNvPicPr>
            <a:picLocks noChangeAspect="1" noChangeArrowheads="1"/>
          </p:cNvPicPr>
          <p:nvPr/>
        </p:nvPicPr>
        <p:blipFill>
          <a:blip r:embed="rId3"/>
          <a:srcRect l="8593" t="4167" r="7812" b="10416"/>
          <a:stretch>
            <a:fillRect/>
          </a:stretch>
        </p:blipFill>
        <p:spPr bwMode="auto">
          <a:xfrm>
            <a:off x="3428992" y="2478274"/>
            <a:ext cx="5715008" cy="43797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ullpicture.ru/wp-content/uploads/2021/01/saved-leningrad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652" cy="6858000"/>
          </a:xfrm>
          <a:prstGeom prst="rect">
            <a:avLst/>
          </a:prstGeom>
          <a:noFill/>
        </p:spPr>
      </p:pic>
      <p:pic>
        <p:nvPicPr>
          <p:cNvPr id="26628" name="Picture 4" descr="https://iskra-bisert.ru/wp-content/uploads/2023/01/Slajd11.jpg"/>
          <p:cNvPicPr>
            <a:picLocks noChangeAspect="1" noChangeArrowheads="1"/>
          </p:cNvPicPr>
          <p:nvPr/>
        </p:nvPicPr>
        <p:blipFill>
          <a:blip r:embed="rId3"/>
          <a:srcRect l="10547" r="13867"/>
          <a:stretch>
            <a:fillRect/>
          </a:stretch>
        </p:blipFill>
        <p:spPr bwMode="auto">
          <a:xfrm>
            <a:off x="0" y="0"/>
            <a:ext cx="9215502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3.fotokto.ru/photo/full/795/79584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8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molnarod.ru/wp-content/uploads/2018/05/nastol.com_.ua-1765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ouelita.mosk.obr55.ru/files/2020/01/IMG_20200128_130002-sca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9"/>
            <a:ext cx="9144064" cy="6858049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rutraveller.ru/icache/place/2/065/006/206506_890x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4944" cy="6858000"/>
          </a:xfrm>
          <a:prstGeom prst="rect">
            <a:avLst/>
          </a:prstGeom>
          <a:noFill/>
        </p:spPr>
      </p:pic>
      <p:pic>
        <p:nvPicPr>
          <p:cNvPr id="33798" name="Picture 6" descr="https://fsd.multiurok.ru/html/2018/02/06/s_5a79c0e16da8f/img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21442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.fishki.net/upload/post/2021/11/08/3996559/tn/1-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74885" cy="6357982"/>
          </a:xfrm>
          <a:prstGeom prst="rect">
            <a:avLst/>
          </a:prstGeom>
          <a:noFill/>
        </p:spPr>
      </p:pic>
      <p:sp>
        <p:nvSpPr>
          <p:cNvPr id="3076" name="AutoShape 4" descr="https://kurer-sreda.ru/static/records/0e45e768927e4d41a407652e11096e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kurer-sreda.ru/static/records/0e45e768927e4d41a407652e11096e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3.bp.blogspot.com/-0iM52K0D_tE/Uz8I0OrH9KI/AAAAAAAA0f0/dVKKR1UNIuI/s1600/05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5233619/pub_61702462dc1e071b2d44d299_6170250578a9a0492e042caf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golos-levitana-o-nachale-vojn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4572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uzei-orshanki.ru/wp-content/gallery/den-pamyati-i-skorbi/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esni_voennykh_let_-_Vstavajj_strana_ogromnaya_7592756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8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c.pics.livejournal.com/radio_rhodesia/77014017/1526056/1526056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static.tildacdn.com/tild6566-3930-4962-a531-343331613766/photo_2020-01-30_15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18"/>
            <a:ext cx="9144000" cy="69056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dn-images.mn.ru/images/2023/01/blokada-leningrada-foto-7-1024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.d-cd.net/bgAAAgO-_uA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PresentationFormat>Экран (4:3)</PresentationFormat>
  <Paragraphs>0</Paragraphs>
  <Slides>21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22</cp:revision>
  <dcterms:created xsi:type="dcterms:W3CDTF">2024-01-17T10:14:59Z</dcterms:created>
  <dcterms:modified xsi:type="dcterms:W3CDTF">2024-01-25T06:32:42Z</dcterms:modified>
</cp:coreProperties>
</file>