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2" r:id="rId3"/>
    <p:sldId id="269" r:id="rId4"/>
    <p:sldId id="266" r:id="rId5"/>
    <p:sldId id="273" r:id="rId6"/>
    <p:sldId id="290" r:id="rId7"/>
    <p:sldId id="280" r:id="rId8"/>
    <p:sldId id="291" r:id="rId9"/>
    <p:sldId id="285" r:id="rId10"/>
    <p:sldId id="286" r:id="rId11"/>
    <p:sldId id="292" r:id="rId12"/>
    <p:sldId id="288" r:id="rId13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4725" autoAdjust="0"/>
  </p:normalViewPr>
  <p:slideViewPr>
    <p:cSldViewPr>
      <p:cViewPr>
        <p:scale>
          <a:sx n="68" d="100"/>
          <a:sy n="68" d="100"/>
        </p:scale>
        <p:origin x="-1212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498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3573016"/>
            <a:ext cx="4283968" cy="198022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627784" y="692696"/>
            <a:ext cx="6516216" cy="88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2843808" y="1700808"/>
            <a:ext cx="6192688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692696"/>
            <a:ext cx="6516216" cy="88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43808" y="1700808"/>
            <a:ext cx="6192688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3271261"/>
            <a:ext cx="4680520" cy="198022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effectLst/>
              </a:rPr>
              <a:t>«Мягкая лежанка для </a:t>
            </a:r>
            <a:r>
              <a:rPr lang="ru-RU" dirty="0" smtClean="0">
                <a:solidFill>
                  <a:schemeClr val="tx1"/>
                </a:solidFill>
                <a:effectLst/>
              </a:rPr>
              <a:t>кота»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4884355"/>
            <a:ext cx="49208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Выполнила:</a:t>
            </a:r>
          </a:p>
          <a:p>
            <a:r>
              <a:rPr lang="ru-RU" sz="2400" b="1" dirty="0" err="1" smtClean="0"/>
              <a:t>Ботина</a:t>
            </a:r>
            <a:r>
              <a:rPr lang="ru-RU" sz="2400" b="1" dirty="0" smtClean="0"/>
              <a:t> Владислава,</a:t>
            </a:r>
          </a:p>
          <a:p>
            <a:r>
              <a:rPr lang="ru-RU" sz="2400" b="1" dirty="0" smtClean="0"/>
              <a:t>ученица 6 «б» класса</a:t>
            </a:r>
          </a:p>
          <a:p>
            <a:r>
              <a:rPr lang="ru-RU" sz="2400" b="1" dirty="0" smtClean="0"/>
              <a:t> Руководитель:</a:t>
            </a:r>
          </a:p>
          <a:p>
            <a:r>
              <a:rPr lang="ru-RU" sz="2400" b="1" dirty="0" smtClean="0"/>
              <a:t>Васюкова А.В., учитель технологии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32655"/>
            <a:ext cx="4248473" cy="318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2" t="13294" r="20605" b="14797"/>
          <a:stretch/>
        </p:blipFill>
        <p:spPr bwMode="auto">
          <a:xfrm>
            <a:off x="4978076" y="1556792"/>
            <a:ext cx="3914404" cy="2931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6216" cy="88293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Расчёт стоимости изделия: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061383"/>
              </p:ext>
            </p:extLst>
          </p:nvPr>
        </p:nvGraphicFramePr>
        <p:xfrm>
          <a:off x="395535" y="1700212"/>
          <a:ext cx="8640516" cy="3961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258"/>
                <a:gridCol w="4320258"/>
              </a:tblGrid>
              <a:tr h="7922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2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2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2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20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5"/>
            <a:ext cx="8547970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37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60648"/>
            <a:ext cx="55304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Экологическая оценка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126"/>
            <a:ext cx="684681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572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511" y="188640"/>
            <a:ext cx="9144000" cy="88293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САМООЦЕНКА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1" r="13121" b="16288"/>
          <a:stretch/>
        </p:blipFill>
        <p:spPr bwMode="auto">
          <a:xfrm>
            <a:off x="683568" y="1672030"/>
            <a:ext cx="7766960" cy="43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38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260648"/>
            <a:ext cx="7056784" cy="532859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7600" b="1" u="sng" dirty="0" smtClean="0">
                <a:solidFill>
                  <a:schemeClr val="tx1"/>
                </a:solidFill>
              </a:rPr>
              <a:t>Цель проекта</a:t>
            </a:r>
            <a:r>
              <a:rPr lang="en-US" sz="7600" dirty="0" smtClean="0">
                <a:solidFill>
                  <a:schemeClr val="tx1"/>
                </a:solidFill>
              </a:rPr>
              <a:t>: </a:t>
            </a:r>
            <a:r>
              <a:rPr lang="ru-RU" sz="7600" dirty="0" smtClean="0">
                <a:solidFill>
                  <a:schemeClr val="tx1"/>
                </a:solidFill>
              </a:rPr>
              <a:t>Сшить лежанку для котов.</a:t>
            </a:r>
          </a:p>
          <a:p>
            <a:pPr marL="0" indent="0">
              <a:buNone/>
            </a:pPr>
            <a:r>
              <a:rPr lang="ru-RU" sz="7600" b="1" u="sng" dirty="0" smtClean="0">
                <a:solidFill>
                  <a:schemeClr val="tx1"/>
                </a:solidFill>
              </a:rPr>
              <a:t> Задачи  проекта</a:t>
            </a:r>
            <a:r>
              <a:rPr lang="ru-RU" sz="7600" dirty="0" smtClean="0">
                <a:solidFill>
                  <a:schemeClr val="tx1"/>
                </a:solidFill>
              </a:rPr>
              <a:t>: </a:t>
            </a:r>
          </a:p>
          <a:p>
            <a:r>
              <a:rPr lang="ru-RU" sz="7600" dirty="0">
                <a:solidFill>
                  <a:schemeClr val="tx1"/>
                </a:solidFill>
              </a:rPr>
              <a:t>Ознакомиться с историей возникновения лежанок;</a:t>
            </a:r>
          </a:p>
          <a:p>
            <a:r>
              <a:rPr lang="ru-RU" sz="7600" dirty="0" smtClean="0">
                <a:solidFill>
                  <a:schemeClr val="tx1"/>
                </a:solidFill>
              </a:rPr>
              <a:t>Ознакомиться </a:t>
            </a:r>
            <a:r>
              <a:rPr lang="ru-RU" sz="7600" dirty="0">
                <a:solidFill>
                  <a:schemeClr val="tx1"/>
                </a:solidFill>
              </a:rPr>
              <a:t>с техниками изготовления лежанок;</a:t>
            </a:r>
          </a:p>
          <a:p>
            <a:r>
              <a:rPr lang="ru-RU" sz="7600" dirty="0" smtClean="0">
                <a:solidFill>
                  <a:schemeClr val="tx1"/>
                </a:solidFill>
              </a:rPr>
              <a:t>Произвести </a:t>
            </a:r>
            <a:r>
              <a:rPr lang="ru-RU" sz="7600" dirty="0">
                <a:solidFill>
                  <a:schemeClr val="tx1"/>
                </a:solidFill>
              </a:rPr>
              <a:t>экономический расчет;</a:t>
            </a:r>
          </a:p>
          <a:p>
            <a:r>
              <a:rPr lang="ru-RU" sz="7600" dirty="0" smtClean="0">
                <a:solidFill>
                  <a:schemeClr val="tx1"/>
                </a:solidFill>
              </a:rPr>
              <a:t> </a:t>
            </a:r>
            <a:r>
              <a:rPr lang="ru-RU" sz="7600" dirty="0">
                <a:solidFill>
                  <a:schemeClr val="tx1"/>
                </a:solidFill>
              </a:rPr>
              <a:t>Оценить </a:t>
            </a:r>
            <a:r>
              <a:rPr lang="ru-RU" sz="7600" dirty="0" err="1">
                <a:solidFill>
                  <a:schemeClr val="tx1"/>
                </a:solidFill>
              </a:rPr>
              <a:t>экологичность</a:t>
            </a:r>
            <a:r>
              <a:rPr lang="ru-RU" sz="7600" dirty="0">
                <a:solidFill>
                  <a:schemeClr val="tx1"/>
                </a:solidFill>
              </a:rPr>
              <a:t> изделия.</a:t>
            </a:r>
          </a:p>
          <a:p>
            <a:pPr marL="0" indent="0">
              <a:buNone/>
            </a:pPr>
            <a:endParaRPr lang="ru-RU" sz="35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9144000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ИсторИЯ</a:t>
            </a:r>
            <a:r>
              <a:rPr lang="ru-RU" dirty="0" smtClean="0">
                <a:solidFill>
                  <a:schemeClr val="tx1"/>
                </a:solidFill>
              </a:rPr>
              <a:t> СОЗДАНИЯ ЛЕЖАНКИ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5" y="980728"/>
            <a:ext cx="8387208" cy="532859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7814"/>
            <a:ext cx="3706735" cy="28553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318" y="697814"/>
            <a:ext cx="3835972" cy="29158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45023"/>
            <a:ext cx="3694050" cy="30745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633" y="3667841"/>
            <a:ext cx="38481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6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9036"/>
            <a:ext cx="8100392" cy="13156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БАНК ИДЕЙ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Квадратная лежанка с бортикам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3096344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Ложе для собаки из старого свитер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54252"/>
            <a:ext cx="3322315" cy="2348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4lapy.ru/resize/800x800/upload/iblock/5d4/5d49f992dddb69942874f541ddfd173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59259"/>
            <a:ext cx="3322315" cy="282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210997" y="950117"/>
            <a:ext cx="3537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Модель 1.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Квадратная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лежанка 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88928" y="927244"/>
            <a:ext cx="4167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Модель 2.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Лежанка из старого свитера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2706" y="3560375"/>
            <a:ext cx="28675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Модель 3.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Прямоугольная</a:t>
            </a:r>
          </a:p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лежанка-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трансформер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80027" y="355119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Модель 4.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Мягкая лежанка без ограничительных бортиков (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подушка)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00" y="4402614"/>
            <a:ext cx="4994664" cy="1875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44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6216" cy="88293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ВЫБРАНАЯ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ЛЕЖАНКА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58943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95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532440" cy="88293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МАТЕРИАЛЫ и ИНСТРУМЕНТЫ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28" t="-14347" r="54830" b="14347"/>
          <a:stretch/>
        </p:blipFill>
        <p:spPr bwMode="auto">
          <a:xfrm>
            <a:off x="251520" y="477662"/>
            <a:ext cx="1800200" cy="512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84" b="22719"/>
          <a:stretch/>
        </p:blipFill>
        <p:spPr bwMode="auto">
          <a:xfrm>
            <a:off x="2476510" y="1196753"/>
            <a:ext cx="4416659" cy="262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807" y="4149080"/>
            <a:ext cx="2932584" cy="219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03183"/>
            <a:ext cx="3203848" cy="269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0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13620"/>
            <a:ext cx="73058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ТЕХНОЛОГИЯ ИЗГОТОВЛЕНИЯ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5"/>
            <a:ext cx="3312368" cy="266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652" y="1678845"/>
            <a:ext cx="2594691" cy="237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61048"/>
            <a:ext cx="1893837" cy="2530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61048"/>
            <a:ext cx="2060662" cy="2741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94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13620"/>
            <a:ext cx="73058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ТЕХНОЛОГИЯ ИЗГОТОВЛЕНИЯ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1872208" cy="249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92269"/>
            <a:ext cx="21674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37" y="1219523"/>
            <a:ext cx="188436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271" y="3962470"/>
            <a:ext cx="2851122" cy="2270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9820"/>
            <a:ext cx="1811337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77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404664"/>
            <a:ext cx="5454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ГОТОВОЕ ИЗДЕЛИЕ</a:t>
            </a:r>
            <a:endParaRPr lang="ru-RU" sz="4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625" y="1412776"/>
            <a:ext cx="7096791" cy="532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94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82193a30d8bfaede72681ddd535124205abdc3"/>
</p:tagLst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6410</TotalTime>
  <Words>111</Words>
  <Application>Microsoft Office PowerPoint</Application>
  <PresentationFormat>Экран (4:3)</PresentationFormat>
  <Paragraphs>29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«Мягкая лежанка для кота»</vt:lpstr>
      <vt:lpstr>Презентация PowerPoint</vt:lpstr>
      <vt:lpstr>ИсторИЯ СОЗДАНИЯ ЛЕЖАНКИ</vt:lpstr>
      <vt:lpstr>БАНК ИДЕЙ</vt:lpstr>
      <vt:lpstr>ВЫБРАНАЯ ЛЕЖАНКА</vt:lpstr>
      <vt:lpstr>МАТЕРИАЛЫ и ИНСТРУМЕНТЫ</vt:lpstr>
      <vt:lpstr>Презентация PowerPoint</vt:lpstr>
      <vt:lpstr>Презентация PowerPoint</vt:lpstr>
      <vt:lpstr>Презентация PowerPoint</vt:lpstr>
      <vt:lpstr>Расчёт стоимости изделия:</vt:lpstr>
      <vt:lpstr>Презентация PowerPoint</vt:lpstr>
      <vt:lpstr> САМООЦЕНКА 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Светло-полосатый шаблон</dc:title>
  <dc:creator>obstinate</dc:creator>
  <dc:description>Шаблон презентации с сайта https://presentation-creation.ru/</dc:description>
  <cp:lastModifiedBy>Happy</cp:lastModifiedBy>
  <cp:revision>1083</cp:revision>
  <dcterms:created xsi:type="dcterms:W3CDTF">2018-02-25T09:09:03Z</dcterms:created>
  <dcterms:modified xsi:type="dcterms:W3CDTF">2023-03-23T13:47:43Z</dcterms:modified>
</cp:coreProperties>
</file>