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699792" y="116632"/>
            <a:ext cx="612068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709664" y="1628800"/>
            <a:ext cx="6400800" cy="792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563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2816"/>
            <a:ext cx="8229600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A1D65B6-47C3-44C5-96EC-C39ED6E211F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22F9237-CA87-473D-8091-1037D82A3C9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 b="1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7002096" name=""/>
          <p:cNvSpPr/>
          <p:nvPr/>
        </p:nvSpPr>
        <p:spPr bwMode="auto">
          <a:xfrm flipH="0" flipV="0">
            <a:off x="2565672" y="172994"/>
            <a:ext cx="6350539" cy="1798355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just">
              <a:defRPr/>
            </a:pPr>
            <a:r>
              <a:rPr sz="3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«Личность и духовно- нравственные ценности</a:t>
            </a:r>
            <a:endParaRPr sz="3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Урок №19 ОДНКНР МБОУ « Славкинская СШ»</a:t>
            </a:r>
            <a:endParaRPr sz="20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r>
              <a:rPr sz="20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Юдина Н. Е.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296988" y="1571203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7031530" name=""/>
          <p:cNvSpPr/>
          <p:nvPr/>
        </p:nvSpPr>
        <p:spPr bwMode="auto">
          <a:xfrm flipH="0" flipV="0">
            <a:off x="111153" y="1730130"/>
            <a:ext cx="8780239" cy="3931956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Задание №1.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Предлагается объяснить некоторые русские пословицы: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Зло на языке-заноза в сердце.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Слово не воробей: вылетит не пой маешь.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Кто говорит, тот сеет, а кто слушает тот собирает.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Читать не размышляя, что есть не пережёвывая.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Почитай учителя как родителя.</a:t>
            </a:r>
            <a:endParaRPr sz="2800"/>
          </a:p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Семья без любви, что дерево без корней.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9888373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30042127" name=""/>
          <p:cNvSpPr/>
          <p:nvPr/>
        </p:nvSpPr>
        <p:spPr bwMode="auto">
          <a:xfrm flipH="0" flipV="0">
            <a:off x="111153" y="245811"/>
            <a:ext cx="8584891" cy="6126516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Дмитрий Сергеевич Лихачёв (1906-1999), выдающийся </a:t>
            </a:r>
            <a:endParaRPr sz="1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российский филолог, профессор, председатель правления </a:t>
            </a:r>
            <a:endParaRPr sz="1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Российского фонда культуры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 признаков достойного человека</a:t>
            </a:r>
            <a:endParaRPr sz="1800"/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книге "Письма о добром и прекрасном" пожилой Д.С. Лихачев </a:t>
            </a:r>
            <a:endParaRPr sz="1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дает советы юным потомкам.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Культура речи.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Язык в еще большей мере, чем одежда, свидетельствует о вкусе человека, о его отношении к окружающему миру, к самому себе. Речь характеризует человека в большей мере, чем даже его внешность или умение себя держать.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Простота.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Простота и «тишина» в человеке, правдивость, отсутствие претензий в одежде и поведении – вот самая привлекательная «форма» в человеке, которая становится и его самым элегантным содержанием.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Мудрость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— это ум, соединенный с добротой. Ум без доброты — хитрость.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Отсутствие жадности.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Жадность — это попытка поставить свои материальные интересы выше себя, это душевная кособокость, жуткая направленность ума, крайне его ограничивающая, умственная жухлость, жалкость.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Привязанности.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Любить свою семью, свои впечатления детства, свой дом, свою школу, своё село, свой город, свою страну, свою культуру и язык, весь земной шар необходимо для нравственной осёдлости человека.</a:t>
            </a:r>
            <a:endParaRPr sz="1800"/>
          </a:p>
          <a:p>
            <a:pPr>
              <a:defRPr/>
            </a:pP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Интеллигентность.</a:t>
            </a:r>
            <a:r>
              <a:rPr sz="1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основе всех хороших манер лежит забота — забота о том</a:t>
            </a:r>
            <a:r>
              <a:rPr sz="1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чтобы человек не мешал человеку, чтобы все вместе чувствовали бы себя хорошо.</a:t>
            </a:r>
            <a:endParaRPr sz="1800"/>
          </a:p>
        </p:txBody>
      </p:sp>
      <p:pic>
        <p:nvPicPr>
          <p:cNvPr id="7340827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7254903" y="-65143"/>
            <a:ext cx="1636417" cy="2153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4340281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75576704" name=""/>
          <p:cNvSpPr/>
          <p:nvPr/>
        </p:nvSpPr>
        <p:spPr bwMode="auto">
          <a:xfrm flipH="0" flipV="0">
            <a:off x="133662" y="1675520"/>
            <a:ext cx="8829122" cy="4541555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 sz="28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Духовно -нравственные заповеди академика Д.С. Лихачёва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Люби людей-ближних и дальних.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Твори добро, не видя в том заслуги.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Люби мир в себе, а не себя в мире.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Учись читать с интересом, с удовольствием и не торопясь; чтение-путь к житейской мудрости, не гнушайся им!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Будь верующим-вера обогащает душу и укрепляет дух.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Будь совестлив: вся мораль в совести.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Будь искренним: вводя в заблуждение других, обманываешься сам.</a:t>
            </a:r>
            <a:endParaRPr sz="2400"/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Чти прошлое, твори настоящее, верь в будущее.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9128114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66262113" name=""/>
          <p:cNvSpPr txBox="1"/>
          <p:nvPr/>
        </p:nvSpPr>
        <p:spPr bwMode="auto">
          <a:xfrm flipH="0" flipV="0">
            <a:off x="-35384" y="1903784"/>
            <a:ext cx="9075678" cy="39319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Знаете ли вы, что такое благотворительный фонд и для чего он создается?</a:t>
            </a:r>
            <a:endParaRPr sz="2800"/>
          </a:p>
          <a:p>
            <a:pPr>
              <a:defRPr/>
            </a:pPr>
            <a:r>
              <a:rPr sz="2800"/>
              <a:t>Представьте, что у вас есть возможность создать благотворительный фонд. Придумайте и запишите :</a:t>
            </a:r>
            <a:endParaRPr sz="2800"/>
          </a:p>
          <a:p>
            <a:pPr marL="371994" indent="-371994">
              <a:buAutoNum type="arabicPeriod"/>
              <a:defRPr/>
            </a:pPr>
            <a:r>
              <a:rPr sz="2800"/>
              <a:t>Название</a:t>
            </a:r>
            <a:endParaRPr sz="2800"/>
          </a:p>
          <a:p>
            <a:pPr marL="371994" indent="-371994">
              <a:buAutoNum type="arabicPeriod"/>
              <a:defRPr/>
            </a:pPr>
            <a:r>
              <a:rPr sz="2800"/>
              <a:t>Для кого организован</a:t>
            </a:r>
            <a:endParaRPr sz="2800"/>
          </a:p>
          <a:p>
            <a:pPr marL="371994" indent="-371994">
              <a:buAutoNum type="arabicPeriod"/>
              <a:defRPr/>
            </a:pPr>
            <a:r>
              <a:rPr sz="2800"/>
              <a:t>На сколько мест рассчитан</a:t>
            </a:r>
            <a:endParaRPr sz="2800"/>
          </a:p>
          <a:p>
            <a:pPr marL="371994" indent="-371994">
              <a:buAutoNum type="arabicPeriod"/>
              <a:defRPr/>
            </a:pPr>
            <a:r>
              <a:rPr sz="2800"/>
              <a:t>Чем будете заниматься </a:t>
            </a:r>
            <a:endParaRPr sz="2800"/>
          </a:p>
          <a:p>
            <a:pPr marL="371994" indent="-371994">
              <a:buAutoNum type="arabicPeriod"/>
              <a:defRPr/>
            </a:pPr>
            <a:r>
              <a:rPr sz="2800"/>
              <a:t>Нарисуйте эмблему вашего фонда и придумайте девиз </a:t>
            </a:r>
            <a:endParaRPr sz="2600"/>
          </a:p>
        </p:txBody>
      </p:sp>
      <p:pic>
        <p:nvPicPr>
          <p:cNvPr id="8998296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143653" y="53365"/>
            <a:ext cx="2887999" cy="1624500"/>
          </a:xfrm>
          <a:prstGeom prst="rect">
            <a:avLst/>
          </a:prstGeom>
        </p:spPr>
      </p:pic>
      <p:sp>
        <p:nvSpPr>
          <p:cNvPr id="1039538555" name=""/>
          <p:cNvSpPr txBox="1"/>
          <p:nvPr/>
        </p:nvSpPr>
        <p:spPr bwMode="auto">
          <a:xfrm flipH="0" flipV="0">
            <a:off x="453076" y="232018"/>
            <a:ext cx="3908376" cy="3657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 u="sng"/>
              <a:t>Групповая работа </a:t>
            </a:r>
            <a:endParaRPr i="1" u="sng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2387327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54388046" name=""/>
          <p:cNvSpPr txBox="1"/>
          <p:nvPr/>
        </p:nvSpPr>
        <p:spPr bwMode="auto">
          <a:xfrm flipH="0" flipV="0">
            <a:off x="50095" y="1763907"/>
            <a:ext cx="8359954" cy="1371636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Приведите примеры из художественной  литературы,</a:t>
            </a:r>
            <a:endParaRPr sz="2800"/>
          </a:p>
          <a:p>
            <a:pPr>
              <a:defRPr/>
            </a:pPr>
            <a:r>
              <a:rPr sz="2800"/>
              <a:t> фильмов и мультфильмов </a:t>
            </a:r>
            <a:endParaRPr sz="2800"/>
          </a:p>
          <a:p>
            <a:pPr>
              <a:defRPr/>
            </a:pPr>
            <a:r>
              <a:rPr sz="2800"/>
              <a:t>о нравственном поведении</a:t>
            </a:r>
            <a:endParaRPr/>
          </a:p>
        </p:txBody>
      </p:sp>
      <p:pic>
        <p:nvPicPr>
          <p:cNvPr id="59796341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3457115" y="3482117"/>
            <a:ext cx="5592884" cy="3347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9610136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45253363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64038" y="85480"/>
            <a:ext cx="5069038" cy="5069038"/>
          </a:xfrm>
          <a:prstGeom prst="rect">
            <a:avLst/>
          </a:prstGeom>
        </p:spPr>
      </p:pic>
      <p:sp>
        <p:nvSpPr>
          <p:cNvPr id="1477319472" name=""/>
          <p:cNvSpPr txBox="1"/>
          <p:nvPr/>
        </p:nvSpPr>
        <p:spPr bwMode="auto">
          <a:xfrm flipH="0" flipV="0">
            <a:off x="6168076" y="3101730"/>
            <a:ext cx="914400" cy="36579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173490796" name=""/>
          <p:cNvSpPr txBox="1"/>
          <p:nvPr/>
        </p:nvSpPr>
        <p:spPr bwMode="auto">
          <a:xfrm flipH="0" flipV="0">
            <a:off x="5606345" y="1903784"/>
            <a:ext cx="3359288" cy="265179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800"/>
              <a:t>Какие эмоции и чувства</a:t>
            </a:r>
            <a:endParaRPr sz="2800"/>
          </a:p>
          <a:p>
            <a:pPr>
              <a:defRPr/>
            </a:pPr>
            <a:r>
              <a:rPr sz="2800"/>
              <a:t>вызывает у Вас картинка </a:t>
            </a:r>
            <a:r>
              <a:rPr/>
              <a:t>? </a:t>
            </a:r>
            <a:endParaRPr/>
          </a:p>
          <a:p>
            <a:pPr>
              <a:defRPr/>
            </a:pPr>
            <a:r>
              <a:rPr sz="2800"/>
              <a:t>Что бы Вы сказали ребенку ?</a:t>
            </a:r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6233229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122986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7106161" y="15880"/>
            <a:ext cx="2004896" cy="2049734"/>
          </a:xfrm>
          <a:prstGeom prst="rect">
            <a:avLst/>
          </a:prstGeom>
        </p:spPr>
      </p:pic>
      <p:pic>
        <p:nvPicPr>
          <p:cNvPr id="4593564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687788" y="4372118"/>
            <a:ext cx="2938311" cy="2200863"/>
          </a:xfrm>
          <a:prstGeom prst="rect">
            <a:avLst/>
          </a:prstGeom>
        </p:spPr>
      </p:pic>
      <p:sp>
        <p:nvSpPr>
          <p:cNvPr id="1895943144" name=""/>
          <p:cNvSpPr txBox="1"/>
          <p:nvPr/>
        </p:nvSpPr>
        <p:spPr bwMode="auto">
          <a:xfrm flipH="0" flipV="0">
            <a:off x="1320095" y="2271345"/>
            <a:ext cx="6034299" cy="1188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3600"/>
              <a:t>Придумайте свой рассказ о нравственном поведении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990113" name="AutoShape 7"/>
          <p:cNvSpPr>
            <a:spLocks noChangeArrowheads="1"/>
          </p:cNvSpPr>
          <p:nvPr/>
        </p:nvSpPr>
        <p:spPr bwMode="gray">
          <a:xfrm flipV="1">
            <a:off x="1296987" y="1571202"/>
            <a:ext cx="6502399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fill="norm" stroke="1" extrusionOk="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 val="0"/>
                  <a:tint val="0"/>
                  <a:invGamma val="0"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3404972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723076" y="16904"/>
            <a:ext cx="4724615" cy="6661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Р7-Офис/7.2.2.36</Application>
  <DocSecurity>0</DocSecurity>
  <PresentationFormat>Экран (4:3)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>presentation-creation.ru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Цветы, бабочки и птицы</dc:title>
  <dc:subject/>
  <dc:creator>obstinate</dc:creator>
  <cp:keywords/>
  <dc:description>Шаблон презентации с сайта http://presentation-creation.ru/</dc:description>
  <dc:identifier/>
  <dc:language/>
  <cp:lastModifiedBy/>
  <cp:revision>9</cp:revision>
  <dcterms:created xsi:type="dcterms:W3CDTF">2018-03-27T16:00:21Z</dcterms:created>
  <dcterms:modified xsi:type="dcterms:W3CDTF">2024-01-30T06:18:34Z</dcterms:modified>
  <cp:category/>
  <cp:contentStatus/>
  <cp:version/>
</cp:coreProperties>
</file>