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61" r:id="rId5"/>
    <p:sldId id="259" r:id="rId6"/>
    <p:sldId id="260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png"/><Relationship Id="rId18" Type="http://schemas.microsoft.com/office/2007/relationships/hdphoto" Target="../media/hdphoto8.wdp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17" Type="http://schemas.openxmlformats.org/officeDocument/2006/relationships/image" Target="../media/image9.png"/><Relationship Id="rId2" Type="http://schemas.openxmlformats.org/officeDocument/2006/relationships/image" Target="../media/image1.png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24" Type="http://schemas.microsoft.com/office/2007/relationships/hdphoto" Target="../media/hdphoto11.wdp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10" Type="http://schemas.microsoft.com/office/2007/relationships/hdphoto" Target="../media/hdphoto4.wdp"/><Relationship Id="rId19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Relationship Id="rId22" Type="http://schemas.microsoft.com/office/2007/relationships/hdphoto" Target="../media/hdphoto10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19.png"/><Relationship Id="rId18" Type="http://schemas.microsoft.com/office/2007/relationships/hdphoto" Target="../media/hdphoto19.wdp"/><Relationship Id="rId3" Type="http://schemas.microsoft.com/office/2007/relationships/hdphoto" Target="../media/hdphoto12.wdp"/><Relationship Id="rId21" Type="http://schemas.openxmlformats.org/officeDocument/2006/relationships/image" Target="../media/image23.png"/><Relationship Id="rId7" Type="http://schemas.openxmlformats.org/officeDocument/2006/relationships/image" Target="../media/image16.png"/><Relationship Id="rId12" Type="http://schemas.microsoft.com/office/2007/relationships/hdphoto" Target="../media/hdphoto16.wdp"/><Relationship Id="rId17" Type="http://schemas.openxmlformats.org/officeDocument/2006/relationships/image" Target="../media/image21.png"/><Relationship Id="rId25" Type="http://schemas.microsoft.com/office/2007/relationships/hdphoto" Target="../media/hdphoto22.wdp"/><Relationship Id="rId2" Type="http://schemas.openxmlformats.org/officeDocument/2006/relationships/image" Target="../media/image13.png"/><Relationship Id="rId16" Type="http://schemas.microsoft.com/office/2007/relationships/hdphoto" Target="../media/hdphoto18.wdp"/><Relationship Id="rId20" Type="http://schemas.microsoft.com/office/2007/relationships/hdphoto" Target="../media/hdphoto20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11" Type="http://schemas.openxmlformats.org/officeDocument/2006/relationships/image" Target="../media/image18.png"/><Relationship Id="rId24" Type="http://schemas.openxmlformats.org/officeDocument/2006/relationships/image" Target="../media/image25.png"/><Relationship Id="rId5" Type="http://schemas.openxmlformats.org/officeDocument/2006/relationships/image" Target="../media/image15.png"/><Relationship Id="rId15" Type="http://schemas.openxmlformats.org/officeDocument/2006/relationships/image" Target="../media/image20.png"/><Relationship Id="rId23" Type="http://schemas.microsoft.com/office/2007/relationships/hdphoto" Target="../media/hdphoto21.wdp"/><Relationship Id="rId10" Type="http://schemas.microsoft.com/office/2007/relationships/hdphoto" Target="../media/hdphoto15.wdp"/><Relationship Id="rId19" Type="http://schemas.openxmlformats.org/officeDocument/2006/relationships/image" Target="../media/image22.png"/><Relationship Id="rId4" Type="http://schemas.openxmlformats.org/officeDocument/2006/relationships/image" Target="../media/image14.png"/><Relationship Id="rId9" Type="http://schemas.openxmlformats.org/officeDocument/2006/relationships/image" Target="../media/image17.png"/><Relationship Id="rId14" Type="http://schemas.microsoft.com/office/2007/relationships/hdphoto" Target="../media/hdphoto17.wdp"/><Relationship Id="rId22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28.wdp"/><Relationship Id="rId3" Type="http://schemas.microsoft.com/office/2007/relationships/hdphoto" Target="../media/hdphoto23.wdp"/><Relationship Id="rId7" Type="http://schemas.microsoft.com/office/2007/relationships/hdphoto" Target="../media/hdphoto25.wdp"/><Relationship Id="rId12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microsoft.com/office/2007/relationships/hdphoto" Target="../media/hdphoto27.wdp"/><Relationship Id="rId5" Type="http://schemas.microsoft.com/office/2007/relationships/hdphoto" Target="../media/hdphoto24.wdp"/><Relationship Id="rId15" Type="http://schemas.microsoft.com/office/2007/relationships/hdphoto" Target="../media/hdphoto29.wdp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microsoft.com/office/2007/relationships/hdphoto" Target="../media/hdphoto26.wdp"/><Relationship Id="rId1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microsoft.com/office/2007/relationships/hdphoto" Target="../media/hdphoto35.wdp"/><Relationship Id="rId3" Type="http://schemas.microsoft.com/office/2007/relationships/hdphoto" Target="../media/hdphoto30.wdp"/><Relationship Id="rId7" Type="http://schemas.microsoft.com/office/2007/relationships/hdphoto" Target="../media/hdphoto32.wdp"/><Relationship Id="rId12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microsoft.com/office/2007/relationships/hdphoto" Target="../media/hdphoto34.wdp"/><Relationship Id="rId5" Type="http://schemas.microsoft.com/office/2007/relationships/hdphoto" Target="../media/hdphoto31.wdp"/><Relationship Id="rId10" Type="http://schemas.openxmlformats.org/officeDocument/2006/relationships/image" Target="../media/image37.png"/><Relationship Id="rId4" Type="http://schemas.openxmlformats.org/officeDocument/2006/relationships/image" Target="../media/image34.png"/><Relationship Id="rId9" Type="http://schemas.microsoft.com/office/2007/relationships/hdphoto" Target="../media/hdphoto3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microsoft.com/office/2007/relationships/hdphoto" Target="../media/hdphoto41.wdp"/><Relationship Id="rId3" Type="http://schemas.microsoft.com/office/2007/relationships/hdphoto" Target="../media/hdphoto36.wdp"/><Relationship Id="rId7" Type="http://schemas.microsoft.com/office/2007/relationships/hdphoto" Target="../media/hdphoto38.wdp"/><Relationship Id="rId12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microsoft.com/office/2007/relationships/hdphoto" Target="../media/hdphoto40.wdp"/><Relationship Id="rId5" Type="http://schemas.microsoft.com/office/2007/relationships/hdphoto" Target="../media/hdphoto37.wdp"/><Relationship Id="rId10" Type="http://schemas.openxmlformats.org/officeDocument/2006/relationships/image" Target="../media/image43.png"/><Relationship Id="rId4" Type="http://schemas.openxmlformats.org/officeDocument/2006/relationships/image" Target="../media/image40.png"/><Relationship Id="rId9" Type="http://schemas.microsoft.com/office/2007/relationships/hdphoto" Target="../media/hdphoto39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4.wdp"/><Relationship Id="rId13" Type="http://schemas.microsoft.com/office/2007/relationships/hdphoto" Target="../media/hdphoto46.wdp"/><Relationship Id="rId18" Type="http://schemas.openxmlformats.org/officeDocument/2006/relationships/image" Target="../media/image54.png"/><Relationship Id="rId3" Type="http://schemas.openxmlformats.org/officeDocument/2006/relationships/image" Target="../media/image46.png"/><Relationship Id="rId21" Type="http://schemas.microsoft.com/office/2007/relationships/hdphoto" Target="../media/hdphoto50.wdp"/><Relationship Id="rId7" Type="http://schemas.openxmlformats.org/officeDocument/2006/relationships/image" Target="../media/image48.png"/><Relationship Id="rId12" Type="http://schemas.openxmlformats.org/officeDocument/2006/relationships/image" Target="../media/image51.png"/><Relationship Id="rId17" Type="http://schemas.microsoft.com/office/2007/relationships/hdphoto" Target="../media/hdphoto48.wdp"/><Relationship Id="rId25" Type="http://schemas.microsoft.com/office/2007/relationships/hdphoto" Target="../media/hdphoto52.wdp"/><Relationship Id="rId2" Type="http://schemas.openxmlformats.org/officeDocument/2006/relationships/image" Target="../media/image45.png"/><Relationship Id="rId16" Type="http://schemas.openxmlformats.org/officeDocument/2006/relationships/image" Target="../media/image53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3.wdp"/><Relationship Id="rId11" Type="http://schemas.openxmlformats.org/officeDocument/2006/relationships/image" Target="../media/image50.png"/><Relationship Id="rId24" Type="http://schemas.openxmlformats.org/officeDocument/2006/relationships/image" Target="../media/image57.png"/><Relationship Id="rId5" Type="http://schemas.openxmlformats.org/officeDocument/2006/relationships/image" Target="../media/image47.png"/><Relationship Id="rId15" Type="http://schemas.microsoft.com/office/2007/relationships/hdphoto" Target="../media/hdphoto47.wdp"/><Relationship Id="rId23" Type="http://schemas.microsoft.com/office/2007/relationships/hdphoto" Target="../media/hdphoto51.wdp"/><Relationship Id="rId10" Type="http://schemas.microsoft.com/office/2007/relationships/hdphoto" Target="../media/hdphoto45.wdp"/><Relationship Id="rId19" Type="http://schemas.microsoft.com/office/2007/relationships/hdphoto" Target="../media/hdphoto49.wdp"/><Relationship Id="rId4" Type="http://schemas.microsoft.com/office/2007/relationships/hdphoto" Target="../media/hdphoto42.wdp"/><Relationship Id="rId9" Type="http://schemas.openxmlformats.org/officeDocument/2006/relationships/image" Target="../media/image49.png"/><Relationship Id="rId14" Type="http://schemas.openxmlformats.org/officeDocument/2006/relationships/image" Target="../media/image52.png"/><Relationship Id="rId22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340768"/>
            <a:ext cx="56886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БУКВУ </a:t>
            </a: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СЛОВАХ»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67944" y="5589240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Выполнила: </a:t>
            </a:r>
          </a:p>
          <a:p>
            <a:r>
              <a:rPr lang="ru-RU" dirty="0"/>
              <a:t>Воспитатель МБДОУ № 66</a:t>
            </a:r>
          </a:p>
          <a:p>
            <a:r>
              <a:rPr lang="ru-RU" dirty="0"/>
              <a:t>Соколенко Н.Н.</a:t>
            </a:r>
          </a:p>
        </p:txBody>
      </p:sp>
    </p:spTree>
    <p:extLst>
      <p:ext uri="{BB962C8B-B14F-4D97-AF65-F5344CB8AC3E}">
        <p14:creationId xmlns:p14="http://schemas.microsoft.com/office/powerpoint/2010/main" val="2450214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476672"/>
            <a:ext cx="3878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Собери в корзину, те фрукты в которых есть буква «А»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717032"/>
            <a:ext cx="2776472" cy="2776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965649"/>
            <a:ext cx="2138916" cy="1648476"/>
          </a:xfrm>
          <a:prstGeom prst="teardrop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75" b="98500" l="6667" r="93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726" y="378547"/>
            <a:ext cx="2424915" cy="21554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382" y="2924079"/>
            <a:ext cx="2592288" cy="22628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250" b="89988" l="9961" r="83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382" y="1893543"/>
            <a:ext cx="2703121" cy="21619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369" l="679" r="993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75" y="1706167"/>
            <a:ext cx="1795107" cy="19316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594" b="96628" l="1091" r="974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908" y="4509120"/>
            <a:ext cx="1969349" cy="18404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594" b="96628" l="1091" r="974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77" y="5186946"/>
            <a:ext cx="843800" cy="7885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5250" b="89988" l="9961" r="83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75" y="5025872"/>
            <a:ext cx="1351561" cy="10809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286" y="4560253"/>
            <a:ext cx="1208292" cy="931238"/>
          </a:xfrm>
          <a:prstGeom prst="teardrop">
            <a:avLst>
              <a:gd name="adj" fmla="val 88341"/>
            </a:avLst>
          </a:prstGeom>
        </p:spPr>
      </p:pic>
      <p:pic>
        <p:nvPicPr>
          <p:cNvPr id="1026" name="Picture 2" descr="https://pbs.twimg.com/media/DzXEiIYXQAA-xuM.jpg:larg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0000" l="26667" r="75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14981"/>
            <a:ext cx="2640531" cy="264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pbs.twimg.com/media/DzXEiIYXQAA-xuM.jpg:large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26667" r="75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59" y="4993689"/>
            <a:ext cx="1482632" cy="148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66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515469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Arial Black" panose="020B0A04020102020204" pitchFamily="34" charset="0"/>
              </a:rPr>
              <a:t>Собери в ведерко, те овощи, в которых есть буква «О»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2" y="2204864"/>
            <a:ext cx="3205295" cy="48435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8252">
            <a:off x="3295860" y="1575904"/>
            <a:ext cx="1368152" cy="20049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153" b="89869" l="6467" r="927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299" y="1544751"/>
            <a:ext cx="2843808" cy="17404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79" b="91667" l="1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042160"/>
            <a:ext cx="2126010" cy="15590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970" b="9939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80" y="4738151"/>
            <a:ext cx="2500548" cy="1833735"/>
          </a:xfrm>
          <a:prstGeom prst="rect">
            <a:avLst/>
          </a:prstGeom>
        </p:spPr>
      </p:pic>
      <p:pic>
        <p:nvPicPr>
          <p:cNvPr id="2050" name="Picture 2" descr="https://pbs.twimg.com/media/DmHFAD-XcAAWHYA.jpg:larg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7625" b="81750" l="2083" r="97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077" y="5013176"/>
            <a:ext cx="2343867" cy="156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970" b="9939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50" y="3456838"/>
            <a:ext cx="1250274" cy="9168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879" b="91667" l="1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08" y="3986990"/>
            <a:ext cx="1357945" cy="995826"/>
          </a:xfrm>
          <a:prstGeom prst="rect">
            <a:avLst/>
          </a:prstGeom>
        </p:spPr>
      </p:pic>
      <p:pic>
        <p:nvPicPr>
          <p:cNvPr id="11" name="Picture 2" descr="https://pbs.twimg.com/media/DmHFAD-XcAAWHYA.jpg:large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7625" b="81750" l="2083" r="97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117101"/>
            <a:ext cx="1045643" cy="69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inimg.com/736x/26/67/68/266768aae54b3c7774e90f6c32502a7d--image-clipart-clipart-images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035" b="982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408" y="3133653"/>
            <a:ext cx="1716439" cy="160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2" y="62462"/>
            <a:ext cx="2812414" cy="2352494"/>
          </a:xfrm>
          <a:prstGeom prst="rect">
            <a:avLst/>
          </a:prstGeom>
        </p:spPr>
      </p:pic>
      <p:pic>
        <p:nvPicPr>
          <p:cNvPr id="2054" name="Picture 6" descr="https://im0-tub-ru.yandex.net/i?id=0d1ec069abea78484c87828da69e89a2&amp;n=13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625" b="90000" l="839" r="981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84322">
            <a:off x="2550361" y="436908"/>
            <a:ext cx="1651102" cy="110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s://im0-tub-ru.yandex.net/i?id=0d1ec069abea78484c87828da69e89a2&amp;n=13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625" b="90000" l="839" r="981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84322">
            <a:off x="1698789" y="3462196"/>
            <a:ext cx="1071759" cy="71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62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" b="94688" l="307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1835696" cy="2259318"/>
          </a:xfrm>
          <a:prstGeom prst="rect">
            <a:avLst/>
          </a:prstGeom>
        </p:spPr>
      </p:pic>
      <p:pic>
        <p:nvPicPr>
          <p:cNvPr id="3074" name="Picture 2" descr="http://data26.i.gallery.ru/albums/gallery/191718-1fd9e-91446707-m750x740-ubba6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56" b="100000" l="13734" r="899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87338"/>
            <a:ext cx="2592288" cy="188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goods.kaypu.com/photo/523bd67db71707d1750099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783787"/>
            <a:ext cx="2304256" cy="178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ds04.infourok.ru/uploads/ex/06ef/00021646-274a7ffd/hello_html_m35c30c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4" b="100000" l="9867" r="899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251" y="2043221"/>
            <a:ext cx="2632878" cy="181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fs01.vseosvita.ua/01001mbi-4e65/07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823" l="115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935" y="2132856"/>
            <a:ext cx="2333803" cy="198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2" y="476672"/>
            <a:ext cx="3672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Найди животных, в названии которых, есть буква «Е»</a:t>
            </a:r>
          </a:p>
        </p:txBody>
      </p:sp>
      <p:pic>
        <p:nvPicPr>
          <p:cNvPr id="3082" name="Picture 10" descr="http://data14.i.gallery.ru/albums/gallery/122338-54b6f-42114850-m750x740-u962b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568" b="98432" l="10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04" y="4687338"/>
            <a:ext cx="2441252" cy="186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xn----7sbb3aaldicno5bm3eh.xn--p1ai/83/122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21" b="99349" l="21363" r="971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88" y="2844598"/>
            <a:ext cx="2082667" cy="162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57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6216" y="332656"/>
            <a:ext cx="20882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Найди мебель, в названии которой есть буква «С»</a:t>
            </a:r>
          </a:p>
        </p:txBody>
      </p:sp>
      <p:pic>
        <p:nvPicPr>
          <p:cNvPr id="4098" name="Picture 2" descr="https://i4.stat01.com/1/8873/88724002/075a3e/divan-raskladushka-redzhinal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09" b="93811" l="4727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637" y="2440350"/>
            <a:ext cx="2967117" cy="222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tehnoplus.by/image/cache/data/prd/1511181/0-960x7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46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523" y="1928004"/>
            <a:ext cx="2856413" cy="214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img0.liveinternet.ru/images/attach/c/5/86/24/86024598_m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454" b="58085" l="9949" r="89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9" b="35461"/>
          <a:stretch/>
        </p:blipFill>
        <p:spPr bwMode="auto">
          <a:xfrm>
            <a:off x="3489744" y="58918"/>
            <a:ext cx="2901745" cy="265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www.coollady.ru/pic/0004/056/00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907" b="92773" l="4731" r="982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4227109"/>
            <a:ext cx="2806155" cy="219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cn1.nevsedoma.com.ua/images/2010/174/7/3500000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013" b="100000" l="82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739" y="3978036"/>
            <a:ext cx="2613589" cy="24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mamin-sekret.ru/images/kartinki/201406/krasnaya%201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13" b="100000" l="0" r="998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317879"/>
            <a:ext cx="1332148" cy="188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86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zabavnik.club/wp-content/uploads/bukva_i_13_251450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36" y="620688"/>
            <a:ext cx="1494772" cy="211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ds05.infourok.ru/uploads/ex/0c27/00095af6-936148b1/3/hello_html_m6662a2c7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18" b="100000" l="0" r="896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32" y="4183117"/>
            <a:ext cx="3312368" cy="233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281551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Найди слова, содержащие букву «И»</a:t>
            </a:r>
          </a:p>
        </p:txBody>
      </p:sp>
      <p:pic>
        <p:nvPicPr>
          <p:cNvPr id="5126" name="Picture 6" descr="https://img2.freepng.ru/20180421/uoq/kisspng-sunglasses-drawing-eye-5adbe8428f4e08.73743384152436128258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8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77915"/>
            <a:ext cx="2808312" cy="156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im0-tub-ru.yandex.net/i?id=c575c6564b4c7716efb1f23f85bbfe32&amp;n=1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13" b="98750" l="200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04" y="4160103"/>
            <a:ext cx="2171956" cy="232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delicious-fruit.com/ratings/screenshots/19542_0000245b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099" b="93914" l="475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284" y="1949833"/>
            <a:ext cx="2934188" cy="222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avatars.mds.yandex.net/get-pdb/1969020/4b57ee9f-0b6c-4188-b6b6-ffb1590bf2fd/s1200?webp=false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19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319" y="4160103"/>
            <a:ext cx="2804784" cy="215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73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72200" y="3212976"/>
            <a:ext cx="23762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Найди слова на букву «Б» и положи в коробку</a:t>
            </a:r>
          </a:p>
        </p:txBody>
      </p:sp>
      <p:pic>
        <p:nvPicPr>
          <p:cNvPr id="6146" name="Picture 2" descr="https://www.passionforum.ru/upload/159/u15989/096/e76cc23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603532"/>
            <a:ext cx="1714573" cy="199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118luntan.com/wp-content/uploads/2018/12/1697-free-clipart-of-a-drum-in-drum-clipar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85" y="188640"/>
            <a:ext cx="2287484" cy="124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img2.freepng.ru/20180325/ake/kisspng-cardboard-box-clip-art-box-5ab7c568044287.81729948152199306401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49080"/>
            <a:ext cx="3268955" cy="239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novotal-lib.ivn.muzkult.ru/media/2019/06/18/1260552598/zont_2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4792" l="9896" r="89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835" y="188640"/>
            <a:ext cx="1896616" cy="189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im0-tub-ru.yandex.net/i?id=fc7d8423b28b879688f2a365c7e53240&amp;n=1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500" b="9343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293" y="2239917"/>
            <a:ext cx="1843088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avatars.mds.yandex.net/get-pdb/805781/e5c364e4-3c84-4834-ae7c-18e17886a6c3/s12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87774">
            <a:off x="208022" y="2339210"/>
            <a:ext cx="1906076" cy="190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http://stroy-31.ru/image/cache/catalog/1.01.01/24-800x80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6500" l="15000" r="79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594" y="1813067"/>
            <a:ext cx="2377699" cy="237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https://static3.depositphotos.com/1006755/246/i/950/depositphotos_2460913-stock-photo-safety-pin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2845" b="74927" l="4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9026">
            <a:off x="2316711" y="180202"/>
            <a:ext cx="2461685" cy="164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118luntan.com/wp-content/uploads/2018/12/1697-free-clipart-of-a-drum-in-drum-clipart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769" y="4391241"/>
            <a:ext cx="1143743" cy="62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8" descr="https://static3.depositphotos.com/1006755/246/i/950/depositphotos_2460913-stock-photo-safety-pin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2845" b="74927" l="4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9026">
            <a:off x="4039752" y="4050879"/>
            <a:ext cx="1021080" cy="6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s://im0-tub-ru.yandex.net/i?id=fc7d8423b28b879688f2a365c7e53240&amp;n=1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500" b="9343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630" y="4165672"/>
            <a:ext cx="832021" cy="68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https://img2.freepng.ru/20180517/xye/kisspng-standard-paper-size-transfer-paper-5afda6fa207ee8.6049409815265727941331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606" b="98182" l="5000" r="93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45" y="4332342"/>
            <a:ext cx="2769149" cy="203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0" descr="https://img2.freepng.ru/20180517/xye/kisspng-standard-paper-size-transfer-paper-5afda6fa207ee8.6049409815265727941331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606" b="98182" l="5000" r="93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111" y="4818644"/>
            <a:ext cx="1730157" cy="126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73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E5B2FE-B43A-4799-9085-99B56278A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764704"/>
            <a:ext cx="558924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6801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86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 Соколенко</cp:lastModifiedBy>
  <cp:revision>24</cp:revision>
  <dcterms:created xsi:type="dcterms:W3CDTF">2019-10-15T16:27:10Z</dcterms:created>
  <dcterms:modified xsi:type="dcterms:W3CDTF">2020-12-04T09:31:45Z</dcterms:modified>
</cp:coreProperties>
</file>