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  <p:sldId id="293" r:id="rId12"/>
    <p:sldId id="292" r:id="rId13"/>
    <p:sldId id="269" r:id="rId14"/>
    <p:sldId id="296" r:id="rId15"/>
    <p:sldId id="297" r:id="rId16"/>
    <p:sldId id="299" r:id="rId17"/>
    <p:sldId id="298" r:id="rId18"/>
    <p:sldId id="309" r:id="rId19"/>
    <p:sldId id="316" r:id="rId20"/>
    <p:sldId id="312" r:id="rId21"/>
    <p:sldId id="315" r:id="rId22"/>
    <p:sldId id="313" r:id="rId23"/>
    <p:sldId id="279" r:id="rId24"/>
    <p:sldId id="307" r:id="rId25"/>
    <p:sldId id="306" r:id="rId26"/>
    <p:sldId id="305" r:id="rId27"/>
    <p:sldId id="30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71239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54359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84535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07810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3279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21573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59813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6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5516" y="5039969"/>
            <a:ext cx="856895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200" i="1" dirty="0">
                <a:latin typeface="Times New Roman" pitchFamily="18" charset="0"/>
              </a:rPr>
              <a:t>В</a:t>
            </a:r>
            <a:r>
              <a:rPr lang="ru-RU" sz="2200" i="1" dirty="0" smtClean="0">
                <a:latin typeface="Times New Roman" pitchFamily="18" charset="0"/>
              </a:rPr>
              <a:t>ыполнила: </a:t>
            </a:r>
            <a:r>
              <a:rPr lang="ru-RU" sz="2400" i="1" dirty="0" smtClean="0">
                <a:latin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</a:rPr>
              <a:t>учитель</a:t>
            </a:r>
            <a:r>
              <a:rPr lang="en-US" sz="2200" i="1" dirty="0" smtClean="0">
                <a:latin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</a:rPr>
              <a:t>английского языка </a:t>
            </a:r>
          </a:p>
          <a:p>
            <a:pPr algn="ctr"/>
            <a:r>
              <a:rPr lang="ru-RU" sz="2200" b="1" i="1" dirty="0" smtClean="0">
                <a:latin typeface="Times New Roman" pitchFamily="18" charset="0"/>
              </a:rPr>
              <a:t>МИЛОХИНА  ЮЛИЯ АЛЕКСАНДРОВНА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</a:rPr>
              <a:t>МОУ «</a:t>
            </a:r>
            <a:r>
              <a:rPr lang="ru-RU" sz="2000" b="1" i="1" dirty="0" err="1" smtClean="0">
                <a:latin typeface="Times New Roman" pitchFamily="18" charset="0"/>
              </a:rPr>
              <a:t>Черемушская</a:t>
            </a:r>
            <a:r>
              <a:rPr lang="ru-RU" sz="2000" b="1" i="1" dirty="0" smtClean="0">
                <a:latin typeface="Times New Roman" pitchFamily="18" charset="0"/>
              </a:rPr>
              <a:t> ООШ»</a:t>
            </a:r>
            <a:endParaRPr lang="ru-RU" sz="2000" b="1" i="1" dirty="0">
              <a:latin typeface="Times New Roman" pitchFamily="18" charset="0"/>
            </a:endParaRPr>
          </a:p>
        </p:txBody>
      </p:sp>
      <p:pic>
        <p:nvPicPr>
          <p:cNvPr id="9" name="Рисунок 8" descr="Рисунок1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1772816"/>
            <a:ext cx="7560841" cy="1449717"/>
          </a:xfrm>
          <a:prstGeom prst="rect">
            <a:avLst/>
          </a:prstGeom>
        </p:spPr>
      </p:pic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АНАГРАММЫ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АМБУЛАТОРИЯ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 smtClean="0">
                <a:latin typeface="Georgia" pitchFamily="18" charset="0"/>
              </a:rPr>
              <a:t>     </a:t>
            </a:r>
            <a:r>
              <a:rPr lang="ru-RU" sz="3600" b="1" dirty="0" smtClean="0">
                <a:latin typeface="Georgia" pitchFamily="18" charset="0"/>
              </a:rPr>
              <a:t>ЯБИУЛМАТАРО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АНАГРАММЫ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ФИТОТЕРАПИЯ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ТРЕАФЯПТИИО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АНАГРАММЫ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ВАЛЕОЛОГИЯ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 smtClean="0">
                <a:latin typeface="Georgia" pitchFamily="18" charset="0"/>
              </a:rPr>
              <a:t>  </a:t>
            </a:r>
            <a:r>
              <a:rPr lang="ru-RU" sz="3600" b="1" dirty="0" smtClean="0">
                <a:latin typeface="Georgia" pitchFamily="18" charset="0"/>
              </a:rPr>
              <a:t>ЛАЕВОЯГИОЛ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457200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ЗУБНАЯ ПАСТА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Белая река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В пещеру затекла,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По ручью выходит —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Georgia" pitchFamily="18" charset="0"/>
              </a:rPr>
              <a:t>Со стен всё выводит.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85720" y="457200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ДОНОР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1714489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Кто для блага всех людей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Кровью делится своей?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485776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i="1" dirty="0" smtClean="0">
                <a:latin typeface="Georgia" pitchFamily="18" charset="0"/>
              </a:rPr>
              <a:t>      </a:t>
            </a:r>
            <a:r>
              <a:rPr lang="ru-RU" sz="2800" i="1" dirty="0" smtClean="0">
                <a:latin typeface="Georgia" pitchFamily="18" charset="0"/>
              </a:rPr>
              <a:t>СОН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1785927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Не стукнет, не брякнет,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А ко всякому подойдет.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478632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ДЫШАТЬ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76911" y="1857364"/>
            <a:ext cx="29901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Что никогда не лень делать?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ЗАГАДКИ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478632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ЗЕРКАЛО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1643050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Светленько, чистенько,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посмотреть </a:t>
            </a:r>
            <a:r>
              <a:rPr lang="ru-RU" sz="3200" b="1" dirty="0" err="1" smtClean="0">
                <a:latin typeface="Georgia" pitchFamily="18" charset="0"/>
              </a:rPr>
              <a:t>любенько</a:t>
            </a:r>
            <a:r>
              <a:rPr lang="ru-RU" sz="3200" b="1" dirty="0" smtClean="0">
                <a:latin typeface="Georgia" pitchFamily="18" charset="0"/>
              </a:rPr>
              <a:t>.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ФАКТЫ и МИФЫ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4175" y="2733613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339622"/>
            <a:ext cx="7200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Georgia" pitchFamily="18" charset="0"/>
              </a:rPr>
              <a:t>Шероховатость на коже жаб вызвана железами в шейном отделе. Так что миф о бородавках бессмыслен. Они появляются из-за вирусов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79208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latin typeface="Georgia" pitchFamily="18" charset="0"/>
              </a:rPr>
              <a:t>При контакте с жабами у человека могут появиться бородавки</a:t>
            </a:r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ФАКТЫ и МИФЫ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068960"/>
            <a:ext cx="33843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i="1" dirty="0" smtClean="0">
                <a:latin typeface="Georgia" pitchFamily="18" charset="0"/>
              </a:rPr>
              <a:t>Цвет крови зависит от насыщенности кислородом. Она ярко- красная, когда в ней кислорода много, и темно- красная, когда его нет.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Кровь в венах имеет голубой цвет</a:t>
            </a:r>
          </a:p>
        </p:txBody>
      </p:sp>
    </p:spTree>
    <p:extLst>
      <p:ext uri="{BB962C8B-B14F-4D97-AF65-F5344CB8AC3E}">
        <p14:creationId xmlns:p14="http://schemas.microsoft.com/office/powerpoint/2010/main" val="262847854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022156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РАЗМИНКА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5711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1600" b="1" cap="all" dirty="0" smtClean="0">
                <a:latin typeface="Georgia" pitchFamily="18" charset="0"/>
              </a:rPr>
              <a:t>ЧУДЕСА ПОД НОГАМИ</a:t>
            </a:r>
            <a:endParaRPr lang="ru-RU" sz="1600" b="1" cap="all" dirty="0">
              <a:latin typeface="Georgia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ФАКТЫ И Мифы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64830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АНАГРАММЫ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ЗАГАДКИ</a:t>
            </a:r>
            <a:endParaRPr lang="ru-RU" sz="2400" b="1" cap="all" dirty="0">
              <a:latin typeface="Georgia" pitchFamily="18" charset="0"/>
            </a:endParaRP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0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ФАКТЫ и МИФЫ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4175" y="2733613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339622"/>
            <a:ext cx="7200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Когда вы хрустите пальцами, вы себе ничуть не вредите. При щелчке из суставов высвобождается азот. Так что щелкайте на здоровье!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79208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latin typeface="Georgia" pitchFamily="18" charset="0"/>
              </a:rPr>
              <a:t>Щёлкание</a:t>
            </a:r>
            <a:r>
              <a:rPr lang="ru-RU" sz="2800" b="1" dirty="0" smtClean="0">
                <a:latin typeface="Georgia" pitchFamily="18" charset="0"/>
              </a:rPr>
              <a:t> пальцами может вызвать артрит</a:t>
            </a:r>
            <a:endParaRPr lang="ru-RU" sz="2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30656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ФАКТЫ и МИФЫ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4175" y="2733613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339622"/>
            <a:ext cx="7200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Глаза могут напрягаться и уставать, но получать постоянный негативный эффект они не могут. Но если вы смотрите на солнце или лазерный луч, вы в опасности.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79208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Чтение при плохом освещении </a:t>
            </a:r>
            <a:r>
              <a:rPr lang="ru-RU" sz="2800" b="1" smtClean="0">
                <a:latin typeface="Georgia" pitchFamily="18" charset="0"/>
              </a:rPr>
              <a:t>ухудшает зрение</a:t>
            </a:r>
            <a:endParaRPr lang="ru-RU" sz="2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46349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ФАКТЫ и МИФЫ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4175" y="2733613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4339622"/>
            <a:ext cx="720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Ово</a:t>
            </a:r>
            <a:r>
              <a:rPr lang="ru-RU" sz="2800" b="1" i="1" dirty="0" smtClean="0">
                <a:latin typeface="Georgia" pitchFamily="18" charset="0"/>
              </a:rPr>
              <a:t>щи полезнее фруктов. 1 день= 4 порциям овощей + 1 порции фруктов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79208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Фрукты полезны так же, как овощи</a:t>
            </a:r>
            <a:endParaRPr lang="ru-RU" sz="2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9156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ЧУДЕСА ПОД НОГАМИ</a:t>
            </a:r>
            <a:endParaRPr lang="ru-RU" sz="32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Свежие листья и сок из них, настой, экстракт обладают кровоостанавливающим, бактериостатическим, ранозаживляющим, отхаркивающим действием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31640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42617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409643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                      Подорожник</a:t>
            </a:r>
            <a:endParaRPr lang="ru-RU" sz="2000" i="1" dirty="0"/>
          </a:p>
        </p:txBody>
      </p:sp>
      <p:pic>
        <p:nvPicPr>
          <p:cNvPr id="12" name="Picture 2" descr="https://3f-eng.ru/upload/iblock/ada/Plantai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31" y="3778975"/>
            <a:ext cx="2160240" cy="283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ЧУДЕСА ПОД НОГАМИ</a:t>
            </a:r>
            <a:endParaRPr lang="ru-RU" sz="32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 smtClean="0">
                <a:latin typeface="Georgia" pitchFamily="18" charset="0"/>
              </a:rPr>
              <a:t>Алоэ (столетник)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Это комнатное растение. Сок из свежих листьев богат ферментами, витаминами и обладает бактерицидным действием.</a:t>
            </a:r>
          </a:p>
        </p:txBody>
      </p:sp>
      <p:pic>
        <p:nvPicPr>
          <p:cNvPr id="1026" name="Picture 2" descr="C:\Users\Черемушская школа\Desktop\1-69-700x55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1451"/>
            <a:ext cx="3248798" cy="259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ЧУДЕСА ПОД НОГАМИ</a:t>
            </a:r>
            <a:endParaRPr lang="ru-RU" sz="32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          Брусника</a:t>
            </a:r>
            <a:endParaRPr lang="ru-RU" sz="2800" b="1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У этого растения полезны листья и плоды. Обладает широким спектром действия. Может быть хорошим гарниром для мясных блюд </a:t>
            </a:r>
            <a:r>
              <a:rPr lang="ru-RU" sz="2800" b="1" smtClean="0">
                <a:latin typeface="Georgia" pitchFamily="18" charset="0"/>
              </a:rPr>
              <a:t>и дичи.</a:t>
            </a:r>
            <a:endParaRPr lang="ru-RU" sz="2800" b="1" dirty="0" smtClean="0">
              <a:latin typeface="Georgia" pitchFamily="18" charset="0"/>
            </a:endParaRPr>
          </a:p>
        </p:txBody>
      </p:sp>
      <p:pic>
        <p:nvPicPr>
          <p:cNvPr id="2050" name="Picture 2" descr="C:\Users\Черемушская школа\Desktop\Без назван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11321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ЧУДЕСА ПОД НОГАМИ</a:t>
            </a:r>
            <a:endParaRPr lang="ru-RU" sz="32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Одуванчик лекарственный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Это нектаронос. Издавна его считали «жизненным эликсиром». Используют при многих недугах, например, против веснушек и пятен на коже.</a:t>
            </a:r>
          </a:p>
        </p:txBody>
      </p:sp>
      <p:pic>
        <p:nvPicPr>
          <p:cNvPr id="3074" name="Picture 2" descr="C:\Users\Черемушская школа\Desktop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345" y="4299233"/>
            <a:ext cx="2695575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ЧУДЕСА ПОД НОГАМИ</a:t>
            </a:r>
            <a:endParaRPr lang="ru-RU" sz="32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Сосна обыкновенная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Общеизвестное вечнозеленое хвойное дерево. Почки собирают весной. Применяют в самых разнообразных лекарственных формах.</a:t>
            </a:r>
          </a:p>
        </p:txBody>
      </p:sp>
      <p:pic>
        <p:nvPicPr>
          <p:cNvPr id="4098" name="Picture 2" descr="C:\Users\Черемушская школа\Desktop\416960880_w640_h640_sosna-obyknovennay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52220"/>
            <a:ext cx="1656184" cy="255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85786" y="3929066"/>
            <a:ext cx="80346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ЗДОРОВЬЕ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5720" y="1428736"/>
            <a:ext cx="849694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Что нельзя купить?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— лекарство от всех болезней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— здоровье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— волшебную пилюлю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РАЗМИНКА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282" y="428625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ШАХМАТЫ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РАЗМИНКА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1500174"/>
            <a:ext cx="65008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Самый умный вид спорта?</a:t>
            </a:r>
          </a:p>
          <a:p>
            <a:r>
              <a:rPr lang="ru-RU" sz="2800" dirty="0" smtClean="0">
                <a:latin typeface="Georgia" pitchFamily="18" charset="0"/>
              </a:rPr>
              <a:t>— биатлон</a:t>
            </a:r>
          </a:p>
          <a:p>
            <a:r>
              <a:rPr lang="ru-RU" sz="2800" dirty="0" smtClean="0">
                <a:latin typeface="Georgia" pitchFamily="18" charset="0"/>
              </a:rPr>
              <a:t>— крокет</a:t>
            </a:r>
          </a:p>
          <a:p>
            <a:r>
              <a:rPr lang="ru-RU" sz="2800" dirty="0" smtClean="0">
                <a:latin typeface="Georgia" pitchFamily="18" charset="0"/>
              </a:rPr>
              <a:t>— шахматы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7158" y="4429132"/>
            <a:ext cx="84633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БОЛЕЗНЬ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50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Как называется нарушение работы организма?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— болезнь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— сбой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— стресс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РАЗМИНКА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29058" y="407194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492919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i="1" dirty="0" smtClean="0">
                <a:latin typeface="Georgia" pitchFamily="18" charset="0"/>
              </a:rPr>
              <a:t>    </a:t>
            </a:r>
            <a:r>
              <a:rPr lang="ru-RU" sz="2800" i="1" dirty="0" smtClean="0">
                <a:latin typeface="Georgia" pitchFamily="18" charset="0"/>
              </a:rPr>
              <a:t>СПОРТ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РАЗМИНКА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1571612"/>
            <a:ext cx="73581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Georgia" pitchFamily="18" charset="0"/>
              </a:rPr>
              <a:t>Как называется специальная физическая или умственная деятельность, которая совершается в соревновательных целях? </a:t>
            </a:r>
            <a:endParaRPr lang="en-US" sz="2400" b="1" dirty="0" smtClean="0">
              <a:latin typeface="Georgia" pitchFamily="18" charset="0"/>
            </a:endParaRPr>
          </a:p>
          <a:p>
            <a:pPr fontAlgn="base"/>
            <a:r>
              <a:rPr lang="ru-RU" sz="2400" dirty="0" smtClean="0">
                <a:latin typeface="Georgia" pitchFamily="18" charset="0"/>
              </a:rPr>
              <a:t>— спорт </a:t>
            </a:r>
            <a:endParaRPr lang="en-US" sz="2400" dirty="0" smtClean="0">
              <a:latin typeface="Georgia" pitchFamily="18" charset="0"/>
            </a:endParaRPr>
          </a:p>
          <a:p>
            <a:pPr fontAlgn="base"/>
            <a:r>
              <a:rPr lang="ru-RU" sz="2400" dirty="0" smtClean="0">
                <a:latin typeface="Georgia" pitchFamily="18" charset="0"/>
              </a:rPr>
              <a:t>— фитнес </a:t>
            </a:r>
            <a:endParaRPr lang="en-US" sz="2400" dirty="0" smtClean="0">
              <a:latin typeface="Georgia" pitchFamily="18" charset="0"/>
            </a:endParaRPr>
          </a:p>
          <a:p>
            <a:pPr fontAlgn="base"/>
            <a:r>
              <a:rPr lang="ru-RU" sz="2400" dirty="0" smtClean="0">
                <a:latin typeface="Georgia" pitchFamily="18" charset="0"/>
              </a:rPr>
              <a:t>— конкурс </a:t>
            </a:r>
            <a:endParaRPr lang="en-US" sz="2400" dirty="0" smtClean="0">
              <a:latin typeface="Georgia" pitchFamily="18" charset="0"/>
            </a:endParaRPr>
          </a:p>
          <a:p>
            <a:pPr fontAlgn="base"/>
            <a:r>
              <a:rPr lang="ru-RU" sz="2400" dirty="0" smtClean="0">
                <a:latin typeface="Georgia" pitchFamily="18" charset="0"/>
              </a:rPr>
              <a:t>— эстафета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МИКРОБ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РАЗМИНКА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1472" y="1571613"/>
            <a:ext cx="6286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Мельчайший организм, переносящий инфекцию?</a:t>
            </a:r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АНАГРАММЫ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ЗАРЯДКА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1785926"/>
            <a:ext cx="4429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ДААКЯРЗ</a:t>
            </a:r>
            <a:endParaRPr lang="ru-RU" sz="3600" b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АНАГРАММЫ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          АНТИБИОТИКИ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latin typeface="Georgia" pitchFamily="18" charset="0"/>
              </a:rPr>
              <a:t>ИИНАТБТОИИК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535</Words>
  <Application>Microsoft Office PowerPoint</Application>
  <PresentationFormat>Экран (4:3)</PresentationFormat>
  <Paragraphs>159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Черемушская школа</cp:lastModifiedBy>
  <cp:revision>80</cp:revision>
  <dcterms:created xsi:type="dcterms:W3CDTF">2014-01-06T16:00:12Z</dcterms:created>
  <dcterms:modified xsi:type="dcterms:W3CDTF">2021-05-13T11:17:18Z</dcterms:modified>
</cp:coreProperties>
</file>