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49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27" autoAdjust="0"/>
  </p:normalViewPr>
  <p:slideViewPr>
    <p:cSldViewPr snapToGrid="0">
      <p:cViewPr varScale="1">
        <p:scale>
          <a:sx n="65" d="100"/>
          <a:sy n="65" d="100"/>
        </p:scale>
        <p:origin x="91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D7C84-D925-4CD5-B064-71FBD5006A37}" type="datetimeFigureOut">
              <a:rPr lang="ru-RU" smtClean="0"/>
              <a:t>25.12.2023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2F4AE-437C-4530-880A-2D6F6C1FF7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372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D7C84-D925-4CD5-B064-71FBD5006A37}" type="datetimeFigureOut">
              <a:rPr lang="ru-RU" smtClean="0"/>
              <a:t>25.12.2023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2F4AE-437C-4530-880A-2D6F6C1FF7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4371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D7C84-D925-4CD5-B064-71FBD5006A37}" type="datetimeFigureOut">
              <a:rPr lang="ru-RU" smtClean="0"/>
              <a:t>25.12.2023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2F4AE-437C-4530-880A-2D6F6C1FF7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3942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D7C84-D925-4CD5-B064-71FBD5006A37}" type="datetimeFigureOut">
              <a:rPr lang="ru-RU" smtClean="0"/>
              <a:t>25.12.2023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2F4AE-437C-4530-880A-2D6F6C1FF7D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79567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D7C84-D925-4CD5-B064-71FBD5006A37}" type="datetimeFigureOut">
              <a:rPr lang="ru-RU" smtClean="0"/>
              <a:t>25.12.2023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2F4AE-437C-4530-880A-2D6F6C1FF7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8113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D7C84-D925-4CD5-B064-71FBD5006A37}" type="datetimeFigureOut">
              <a:rPr lang="ru-RU" smtClean="0"/>
              <a:t>25.12.2023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2F4AE-437C-4530-880A-2D6F6C1FF7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07251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D7C84-D925-4CD5-B064-71FBD5006A37}" type="datetimeFigureOut">
              <a:rPr lang="ru-RU" smtClean="0"/>
              <a:t>25.12.2023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2F4AE-437C-4530-880A-2D6F6C1FF7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1817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D7C84-D925-4CD5-B064-71FBD5006A37}" type="datetimeFigureOut">
              <a:rPr lang="ru-RU" smtClean="0"/>
              <a:t>25.12.2023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2F4AE-437C-4530-880A-2D6F6C1FF7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69371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D7C84-D925-4CD5-B064-71FBD5006A37}" type="datetimeFigureOut">
              <a:rPr lang="ru-RU" smtClean="0"/>
              <a:t>25.12.2023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2F4AE-437C-4530-880A-2D6F6C1FF7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2251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D7C84-D925-4CD5-B064-71FBD5006A37}" type="datetimeFigureOut">
              <a:rPr lang="ru-RU" smtClean="0"/>
              <a:t>25.12.2023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2F4AE-437C-4530-880A-2D6F6C1FF7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2200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D7C84-D925-4CD5-B064-71FBD5006A37}" type="datetimeFigureOut">
              <a:rPr lang="ru-RU" smtClean="0"/>
              <a:t>25.12.2023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2F4AE-437C-4530-880A-2D6F6C1FF7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7822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D7C84-D925-4CD5-B064-71FBD5006A37}" type="datetimeFigureOut">
              <a:rPr lang="ru-RU" smtClean="0"/>
              <a:t>25.12.2023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2F4AE-437C-4530-880A-2D6F6C1FF7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049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D7C84-D925-4CD5-B064-71FBD5006A37}" type="datetimeFigureOut">
              <a:rPr lang="ru-RU" smtClean="0"/>
              <a:t>25.12.2023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2F4AE-437C-4530-880A-2D6F6C1FF7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8679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D7C84-D925-4CD5-B064-71FBD5006A37}" type="datetimeFigureOut">
              <a:rPr lang="ru-RU" smtClean="0"/>
              <a:t>25.12.2023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2F4AE-437C-4530-880A-2D6F6C1FF7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8142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D7C84-D925-4CD5-B064-71FBD5006A37}" type="datetimeFigureOut">
              <a:rPr lang="ru-RU" smtClean="0"/>
              <a:t>25.12.2023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2F4AE-437C-4530-880A-2D6F6C1FF7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792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D7C84-D925-4CD5-B064-71FBD5006A37}" type="datetimeFigureOut">
              <a:rPr lang="ru-RU" smtClean="0"/>
              <a:t>25.12.2023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2F4AE-437C-4530-880A-2D6F6C1FF7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7313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D7C84-D925-4CD5-B064-71FBD5006A37}" type="datetimeFigureOut">
              <a:rPr lang="ru-RU" smtClean="0"/>
              <a:t>25.12.2023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2F4AE-437C-4530-880A-2D6F6C1FF7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67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F4D7C84-D925-4CD5-B064-71FBD5006A37}" type="datetimeFigureOut">
              <a:rPr lang="ru-RU" smtClean="0"/>
              <a:t>25.12.2023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12F4AE-437C-4530-880A-2D6F6C1FF7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48082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450" r:id="rId1"/>
    <p:sldLayoutId id="2147484451" r:id="rId2"/>
    <p:sldLayoutId id="2147484452" r:id="rId3"/>
    <p:sldLayoutId id="2147484453" r:id="rId4"/>
    <p:sldLayoutId id="2147484454" r:id="rId5"/>
    <p:sldLayoutId id="2147484455" r:id="rId6"/>
    <p:sldLayoutId id="2147484456" r:id="rId7"/>
    <p:sldLayoutId id="2147484457" r:id="rId8"/>
    <p:sldLayoutId id="2147484458" r:id="rId9"/>
    <p:sldLayoutId id="2147484459" r:id="rId10"/>
    <p:sldLayoutId id="2147484460" r:id="rId11"/>
    <p:sldLayoutId id="2147484461" r:id="rId12"/>
    <p:sldLayoutId id="2147484462" r:id="rId13"/>
    <p:sldLayoutId id="2147484463" r:id="rId14"/>
    <p:sldLayoutId id="2147484464" r:id="rId15"/>
    <p:sldLayoutId id="2147484465" r:id="rId16"/>
    <p:sldLayoutId id="214748446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8.png"/><Relationship Id="rId7" Type="http://schemas.openxmlformats.org/officeDocument/2006/relationships/image" Target="../media/image10.png"/><Relationship Id="rId12" Type="http://schemas.microsoft.com/office/2007/relationships/hdphoto" Target="../media/hdphoto4.wdp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13.png"/><Relationship Id="rId5" Type="http://schemas.openxmlformats.org/officeDocument/2006/relationships/image" Target="../media/image9.png"/><Relationship Id="rId10" Type="http://schemas.openxmlformats.org/officeDocument/2006/relationships/image" Target="../media/image12.png"/><Relationship Id="rId4" Type="http://schemas.microsoft.com/office/2007/relationships/hdphoto" Target="../media/hdphoto1.wdp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4.png"/><Relationship Id="rId7" Type="http://schemas.openxmlformats.org/officeDocument/2006/relationships/image" Target="../media/image16.png"/><Relationship Id="rId12" Type="http://schemas.microsoft.com/office/2007/relationships/hdphoto" Target="../media/hdphoto8.wdp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microsoft.com/office/2007/relationships/hdphoto" Target="../media/hdphoto6.wdp"/><Relationship Id="rId11" Type="http://schemas.openxmlformats.org/officeDocument/2006/relationships/image" Target="../media/image19.png"/><Relationship Id="rId5" Type="http://schemas.openxmlformats.org/officeDocument/2006/relationships/image" Target="../media/image15.png"/><Relationship Id="rId10" Type="http://schemas.microsoft.com/office/2007/relationships/hdphoto" Target="../media/hdphoto7.wdp"/><Relationship Id="rId4" Type="http://schemas.microsoft.com/office/2007/relationships/hdphoto" Target="../media/hdphoto5.wdp"/><Relationship Id="rId9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701"/>
            <a:ext cx="12192000" cy="6779708"/>
          </a:xfrm>
        </p:spPr>
      </p:pic>
      <p:sp>
        <p:nvSpPr>
          <p:cNvPr id="2" name="TextBox 1"/>
          <p:cNvSpPr txBox="1"/>
          <p:nvPr/>
        </p:nvSpPr>
        <p:spPr>
          <a:xfrm>
            <a:off x="2094271" y="1312606"/>
            <a:ext cx="9483213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Интерактивная 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игра- презентация </a:t>
            </a:r>
          </a:p>
          <a:p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«</a:t>
            </a:r>
            <a:r>
              <a:rPr lang="ru-RU" sz="4400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Зайкин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Домик»</a:t>
            </a:r>
          </a:p>
          <a:p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Для первой младшей группы</a:t>
            </a:r>
          </a:p>
          <a:p>
            <a:endParaRPr lang="ru-RU" sz="440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4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</a:t>
            </a:r>
          </a:p>
          <a:p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Разработала воспитатель: Богатырева Е.П</a:t>
            </a:r>
          </a:p>
        </p:txBody>
      </p:sp>
    </p:spTree>
    <p:extLst>
      <p:ext uri="{BB962C8B-B14F-4D97-AF65-F5344CB8AC3E}">
        <p14:creationId xmlns:p14="http://schemas.microsoft.com/office/powerpoint/2010/main" val="166485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943897" y="1725561"/>
            <a:ext cx="1033861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u="sng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36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Формировать у детей интерес к игре с цветом</a:t>
            </a:r>
          </a:p>
          <a:p>
            <a:endParaRPr lang="ru-RU" sz="36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u="sng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36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- учить детей выделять цвет объекта;</a:t>
            </a:r>
          </a:p>
          <a:p>
            <a:r>
              <a:rPr lang="ru-RU" sz="36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- развивать мышление, внимание, речь.</a:t>
            </a:r>
          </a:p>
          <a:p>
            <a:r>
              <a:rPr lang="ru-RU" sz="36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</a:p>
        </p:txBody>
      </p:sp>
    </p:spTree>
    <p:extLst>
      <p:ext uri="{BB962C8B-B14F-4D97-AF65-F5344CB8AC3E}">
        <p14:creationId xmlns:p14="http://schemas.microsoft.com/office/powerpoint/2010/main" val="492969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074"/>
            <a:ext cx="12192000" cy="6841926"/>
          </a:xfr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531" b="43750" l="9729" r="5862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585" t="122" r="39367" b="52652"/>
          <a:stretch/>
        </p:blipFill>
        <p:spPr>
          <a:xfrm>
            <a:off x="8495835" y="235386"/>
            <a:ext cx="3344930" cy="354298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893" b="44515" l="9852" r="7475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1344" b="53815"/>
          <a:stretch/>
        </p:blipFill>
        <p:spPr>
          <a:xfrm>
            <a:off x="4799028" y="3277146"/>
            <a:ext cx="5513224" cy="358085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" b="97800" l="10000" r="9163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45" y="593011"/>
            <a:ext cx="3579339" cy="1945293"/>
          </a:xfrm>
          <a:prstGeom prst="rect">
            <a:avLst/>
          </a:prstGeom>
          <a:noFill/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82298" y="235388"/>
            <a:ext cx="3424811" cy="186252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767605" y="319166"/>
            <a:ext cx="2219136" cy="221913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0" y="2454522"/>
            <a:ext cx="2219136" cy="221913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84103" y="2828856"/>
            <a:ext cx="2863691" cy="167724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667" b="94167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582" y="2286845"/>
            <a:ext cx="2219255" cy="2219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188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1.11111E-6 L 0.25352 0.5923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69" y="296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4.07407E-6 L 0.80169 -0.2724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078" y="-136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22222E-6 L 0.29375 0.3275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87" y="163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11111E-6 L 0.47747 -0.22245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867" y="-111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3.33333E-6 L 0.54505 0.06412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253" y="3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7.40741E-7 L 0.49557 0.58102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779" y="290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074"/>
            <a:ext cx="12192000" cy="6841926"/>
          </a:xfr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38" b="45281" l="20443" r="5221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501" t="-860" r="44048" b="49677"/>
          <a:stretch/>
        </p:blipFill>
        <p:spPr>
          <a:xfrm>
            <a:off x="2700396" y="3400831"/>
            <a:ext cx="2802194" cy="351011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276" b="42602" l="25000" r="5283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692" t="645" r="43840" b="55914"/>
          <a:stretch/>
        </p:blipFill>
        <p:spPr>
          <a:xfrm>
            <a:off x="220946" y="206478"/>
            <a:ext cx="2884553" cy="351011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73038" y="877030"/>
            <a:ext cx="2444408" cy="233576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64539" y="245417"/>
            <a:ext cx="3249450" cy="216426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36132" y="96228"/>
            <a:ext cx="2337182" cy="223330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500" b="98500" l="10000" r="9033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8900" y="70433"/>
            <a:ext cx="3249213" cy="216614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2003" b="97830" l="9744" r="9137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4131" y="3196937"/>
            <a:ext cx="2389239" cy="228618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45512" y="3803262"/>
            <a:ext cx="3249450" cy="2164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37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1.85185E-6 L -0.30339 0.0240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169" y="12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1.48148E-6 L -0.24857 0.56551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35" y="282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1.85185E-6 L -0.62252 -0.02407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133" y="-12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4.44444E-6 L -0.53737 0.51527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875" y="257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3.7037E-7 L -0.55716 -0.25139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865" y="-125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1.48148E-6 L -0.4082 0.11458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417" y="57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105</TotalTime>
  <Words>50</Words>
  <Application>Microsoft Office PowerPoint</Application>
  <PresentationFormat>Широкоэкранный</PresentationFormat>
  <Paragraphs>12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Century Gothic</vt:lpstr>
      <vt:lpstr>Times New Roman</vt:lpstr>
      <vt:lpstr>Wingdings 3</vt:lpstr>
      <vt:lpstr>Ион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10</cp:revision>
  <dcterms:created xsi:type="dcterms:W3CDTF">2023-12-25T16:02:55Z</dcterms:created>
  <dcterms:modified xsi:type="dcterms:W3CDTF">2023-12-25T17:50:05Z</dcterms:modified>
</cp:coreProperties>
</file>