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8" r:id="rId4"/>
    <p:sldId id="259" r:id="rId5"/>
    <p:sldId id="260" r:id="rId6"/>
    <p:sldId id="261" r:id="rId7"/>
    <p:sldId id="266" r:id="rId8"/>
    <p:sldId id="267" r:id="rId9"/>
    <p:sldId id="268" r:id="rId10"/>
    <p:sldId id="269" r:id="rId11"/>
    <p:sldId id="270" r:id="rId12"/>
    <p:sldId id="271" r:id="rId13"/>
    <p:sldId id="262" r:id="rId14"/>
    <p:sldId id="263" r:id="rId15"/>
    <p:sldId id="26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074A2-4C71-463F-96EA-D9D72CF766FC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1E3B-15E2-4CF9-B819-88A732432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278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074A2-4C71-463F-96EA-D9D72CF766FC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1E3B-15E2-4CF9-B819-88A732432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263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074A2-4C71-463F-96EA-D9D72CF766FC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1E3B-15E2-4CF9-B819-88A732432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5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074A2-4C71-463F-96EA-D9D72CF766FC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1E3B-15E2-4CF9-B819-88A732432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92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074A2-4C71-463F-96EA-D9D72CF766FC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1E3B-15E2-4CF9-B819-88A732432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24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074A2-4C71-463F-96EA-D9D72CF766FC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1E3B-15E2-4CF9-B819-88A732432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45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074A2-4C71-463F-96EA-D9D72CF766FC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1E3B-15E2-4CF9-B819-88A732432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420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074A2-4C71-463F-96EA-D9D72CF766FC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1E3B-15E2-4CF9-B819-88A732432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252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074A2-4C71-463F-96EA-D9D72CF766FC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1E3B-15E2-4CF9-B819-88A732432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947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074A2-4C71-463F-96EA-D9D72CF766FC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1E3B-15E2-4CF9-B819-88A732432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064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074A2-4C71-463F-96EA-D9D72CF766FC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61E3B-15E2-4CF9-B819-88A732432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493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074A2-4C71-463F-96EA-D9D72CF766FC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61E3B-15E2-4CF9-B819-88A7324323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672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595" y="3782291"/>
            <a:ext cx="3932237" cy="1600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ниги чтение шаблон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30545" cy="7276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28800" y="180109"/>
            <a:ext cx="7148945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</a:t>
            </a: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читающая семья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927272" y="4462592"/>
            <a:ext cx="5264727" cy="20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80000"/>
              </a:lnSpc>
            </a:pPr>
            <a:r>
              <a:rPr lang="ru-RU" sz="3200" i="1" dirty="0">
                <a:solidFill>
                  <a:srgbClr val="FF0000"/>
                </a:solidFill>
                <a:latin typeface="Palatino Linotype" pitchFamily="18" charset="0"/>
              </a:rPr>
              <a:t>Подготовила:</a:t>
            </a:r>
            <a:r>
              <a:rPr lang="ru-RU" sz="3200" b="1" i="1" dirty="0">
                <a:solidFill>
                  <a:srgbClr val="FF0000"/>
                </a:solidFill>
                <a:latin typeface="Palatino Linotype" pitchFamily="18" charset="0"/>
              </a:rPr>
              <a:t> </a:t>
            </a:r>
          </a:p>
          <a:p>
            <a:pPr lvl="0" algn="r">
              <a:lnSpc>
                <a:spcPct val="80000"/>
              </a:lnSpc>
            </a:pPr>
            <a:r>
              <a:rPr lang="ru-RU" sz="3200" b="1" i="1" dirty="0">
                <a:solidFill>
                  <a:srgbClr val="FF0000"/>
                </a:solidFill>
                <a:latin typeface="Palatino Linotype" pitchFamily="18" charset="0"/>
              </a:rPr>
              <a:t> </a:t>
            </a:r>
            <a:r>
              <a:rPr lang="ru-RU" sz="3200" b="1" i="1" dirty="0" err="1" smtClean="0">
                <a:solidFill>
                  <a:srgbClr val="FF0000"/>
                </a:solidFill>
                <a:latin typeface="Palatino Linotype" pitchFamily="18" charset="0"/>
              </a:rPr>
              <a:t>Кустодеева</a:t>
            </a:r>
            <a:r>
              <a:rPr lang="ru-RU" sz="3200" b="1" i="1" dirty="0" smtClean="0">
                <a:solidFill>
                  <a:srgbClr val="FF0000"/>
                </a:solidFill>
                <a:latin typeface="Palatino Linotype" pitchFamily="18" charset="0"/>
              </a:rPr>
              <a:t> Карина</a:t>
            </a:r>
            <a:endParaRPr lang="ru-RU" sz="3200" b="1" dirty="0">
              <a:solidFill>
                <a:srgbClr val="FF0000"/>
              </a:solidFill>
            </a:endParaRPr>
          </a:p>
          <a:p>
            <a:pPr lvl="0" algn="r">
              <a:lnSpc>
                <a:spcPct val="80000"/>
              </a:lnSpc>
            </a:pPr>
            <a:r>
              <a:rPr lang="ru-RU" sz="3200" dirty="0" smtClean="0">
                <a:solidFill>
                  <a:srgbClr val="FF0000"/>
                </a:solidFill>
                <a:latin typeface="Palatino Linotype" pitchFamily="18" charset="0"/>
              </a:rPr>
              <a:t>ученица 4 класса, </a:t>
            </a:r>
            <a:endParaRPr lang="ru-RU" sz="3200" dirty="0">
              <a:solidFill>
                <a:srgbClr val="FF0000"/>
              </a:solidFill>
              <a:latin typeface="Palatino Linotype" pitchFamily="18" charset="0"/>
            </a:endParaRPr>
          </a:p>
          <a:p>
            <a:pPr lvl="0" algn="r">
              <a:lnSpc>
                <a:spcPct val="80000"/>
              </a:lnSpc>
            </a:pPr>
            <a:r>
              <a:rPr lang="ru-RU" sz="3200" dirty="0">
                <a:solidFill>
                  <a:srgbClr val="FF0000"/>
                </a:solidFill>
                <a:latin typeface="Palatino Linotype" pitchFamily="18" charset="0"/>
              </a:rPr>
              <a:t>МКОУ «СОШ №11 г. </a:t>
            </a:r>
            <a:r>
              <a:rPr lang="ru-RU" sz="3200" dirty="0" smtClean="0">
                <a:solidFill>
                  <a:srgbClr val="FF0000"/>
                </a:solidFill>
                <a:latin typeface="Palatino Linotype" pitchFamily="18" charset="0"/>
              </a:rPr>
              <a:t>Нижнеудинск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53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778" y="728300"/>
            <a:ext cx="6325661" cy="474424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41181" y="1068388"/>
            <a:ext cx="36160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Бабушка любит читать, поэтому она очень много знает.  Если даже она  не знает ответ на вопрос, то книга снова нас выручает.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88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72" y="1"/>
            <a:ext cx="12192000" cy="6857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135" y="158314"/>
            <a:ext cx="4898883" cy="653184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02873" y="2057401"/>
            <a:ext cx="458209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братом мы чередуем разные виды чтения. Как в школе на уроке чтения. Это очень интересно и весело.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0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601"/>
            <a:ext cx="12192000" cy="6963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4582" y="1"/>
            <a:ext cx="4528200" cy="33961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3941" y="0"/>
            <a:ext cx="3620510" cy="482734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233757" y="5155227"/>
            <a:ext cx="42256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возникают вопросы при выполнении домашней работы – на помощь спешит папа или бабушка с КНИГОЙ.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7428" y="3478203"/>
            <a:ext cx="4142508" cy="310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663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5491"/>
            <a:ext cx="12385964" cy="697349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911927" y="127245"/>
            <a:ext cx="1047403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None/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существуют электронные книги, которые легко можно скачать из Интернета, но в нашей семье привыкли общаться с «живой» книгой, которая хранит теплое прикосновение рук. Я думаю, именно такие книги будут сопровождать меня всю жизнь.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3551" y="3011745"/>
            <a:ext cx="7008812" cy="367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6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1"/>
            <a:ext cx="12192000" cy="685680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https://ds04.infourok.ru/uploads/ex/029c/0007f1db-279caec1/img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5891" y="987424"/>
            <a:ext cx="9822873" cy="488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32750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0373"/>
            <a:ext cx="12192000" cy="689837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47455" y="987425"/>
            <a:ext cx="93656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br>
              <a:rPr lang="ru-RU" sz="8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570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Книги, чтение, литература. Шаблон для презентации. | Началоч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19616"/>
            <a:ext cx="12191999" cy="707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815" y="0"/>
            <a:ext cx="5305868" cy="65161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268684" y="254026"/>
            <a:ext cx="49233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</a:rPr>
              <a:t>Говорит она беззвучно,</a:t>
            </a: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</a:rPr>
              <a:t>С нею не бывает скучно.</a:t>
            </a: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</a:rPr>
              <a:t>Если дружить будешь с ней,</a:t>
            </a: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</a:rPr>
              <a:t>Станешь вчетверо умней.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8" name="Picture 4" descr="http://content.foto.mail.ru/mail/biblshgpi/Biblkartinki/i-535.jpg"/>
          <p:cNvPicPr>
            <a:picLocks noChangeAspect="1" noChangeArrowheads="1"/>
          </p:cNvPicPr>
          <p:nvPr/>
        </p:nvPicPr>
        <p:blipFill>
          <a:blip r:embed="rId4" cstate="print"/>
          <a:srcRect t="4862" b="4862"/>
          <a:stretch>
            <a:fillRect/>
          </a:stretch>
        </p:blipFill>
        <p:spPr bwMode="auto">
          <a:xfrm>
            <a:off x="8342529" y="4147197"/>
            <a:ext cx="3848966" cy="26022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1684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0" b="20390"/>
          <a:stretch>
            <a:fillRect/>
          </a:stretch>
        </p:blipFill>
        <p:spPr/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6254" y="0"/>
            <a:ext cx="12191999" cy="693104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630" y="290945"/>
            <a:ext cx="52777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меня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коллекции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книги,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рассказывают 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динозаврах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животных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великих полководцах,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царях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князьях, о великих людях и о многом, многом другом..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0425" y="457200"/>
            <a:ext cx="4314912" cy="6736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0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3909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http://books.ua/Product/GetBigImage?code_wares=24602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569" y="457199"/>
            <a:ext cx="1808631" cy="2900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miramida.com.ua/files/ProductImage/originals/33063/50142/russkaya_knijka_skazki_v_stihah_masha_i_medved_4621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39769" y="1788501"/>
            <a:ext cx="1780402" cy="3043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avatars.mds.yandex.net/get-marketpic/193095/market_BQU4MQaXA28gdiO9mLYZuQ/ori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78740" y="789708"/>
            <a:ext cx="1668904" cy="295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3" descr="http://900igr.net/datas/literatura/V-gostjakh-u-dedushki-Korneja/0006-006-V-gostjakh-u-dedushki-Korneja.jpg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3092" y="214745"/>
            <a:ext cx="5393459" cy="3927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947644" y="4357254"/>
            <a:ext cx="56070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отношение к книгам, которые мне, а потом и моему брату читали родители когда мы были совсем маленькими. Я их очень люблю читать наизусть.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28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76407" y="5313218"/>
            <a:ext cx="3932237" cy="38115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Книги, чтение, литература. Шаблон для презентации. | Началоч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690"/>
            <a:ext cx="12192000" cy="695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621425" y="758611"/>
            <a:ext cx="45360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Папа</a:t>
            </a:r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мама,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брат и  я Очень  дружная семья.</a:t>
            </a:r>
          </a:p>
          <a:p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Хотим </a:t>
            </a:r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много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узнать.</a:t>
            </a:r>
          </a:p>
          <a:p>
            <a:pPr algn="ctr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Любим </a:t>
            </a:r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книги мы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читать.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494" y="278282"/>
            <a:ext cx="5521148" cy="62919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3446" y="3234195"/>
            <a:ext cx="4148228" cy="337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2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81401" y="4897581"/>
            <a:ext cx="3932237" cy="38115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508" r="2508"/>
          <a:stretch>
            <a:fillRect/>
          </a:stretch>
        </p:blipFill>
        <p:spPr>
          <a:xfrm>
            <a:off x="0" y="0"/>
            <a:ext cx="12192000" cy="68912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34861" y="314725"/>
            <a:ext cx="29371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 для кого не секрет, что, читая человек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расширяет свой кругозор. Интернет и телевидение для нас книгу не заменят. Ведь сколько полезного и интересного можно найти в книгах. Они разговаривают с нами, дают добрый совет.</a:t>
            </a:r>
            <a:b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153" y="671747"/>
            <a:ext cx="7033719" cy="5275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76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7472" y="1"/>
            <a:ext cx="5204527" cy="693936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28347" y="1068387"/>
            <a:ext cx="45535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обожает готовить. И без помощи книг она не обходится. В кулинарных  книгах она использует старые проверенные рецепты. 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77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0" b="20390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90876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81609" y="1993076"/>
            <a:ext cx="419410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Папа занимается строительством. И ему тоже всегда помогают книги. Он сам построил дом. 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8233" y="433806"/>
            <a:ext cx="4818145" cy="642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60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6982"/>
            <a:ext cx="12192000" cy="69549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9336" y="189200"/>
            <a:ext cx="4852555" cy="647007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80215" y="1257300"/>
            <a:ext cx="432261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Папа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в курсе всех событий, которые происходят у нас в стране и городе. Все новости он узнаёт из газет. И всегда читает газету до последней странички. А последняя страничка чаще всего с кроссвордом – и мы всей семьёй его разгадываем.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55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341</Words>
  <Application>Microsoft Office PowerPoint</Application>
  <PresentationFormat>Широкоэкранный</PresentationFormat>
  <Paragraphs>21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Palatino Linotype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2021</dc:creator>
  <cp:lastModifiedBy>2021</cp:lastModifiedBy>
  <cp:revision>18</cp:revision>
  <dcterms:created xsi:type="dcterms:W3CDTF">2022-02-14T03:56:52Z</dcterms:created>
  <dcterms:modified xsi:type="dcterms:W3CDTF">2022-03-29T05:55:40Z</dcterms:modified>
</cp:coreProperties>
</file>