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81" r:id="rId5"/>
    <p:sldId id="282" r:id="rId6"/>
    <p:sldId id="283" r:id="rId7"/>
    <p:sldId id="285" r:id="rId8"/>
    <p:sldId id="284" r:id="rId9"/>
    <p:sldId id="286" r:id="rId10"/>
    <p:sldId id="287" r:id="rId11"/>
    <p:sldId id="28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EADF41-66AB-49D0-8464-65D9C9BB6C11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775113E-3594-4647-8637-94C8614ABB1D}">
      <dgm:prSet phldrT="[Текст]"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Метрология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88D1D46-14F6-422C-B02A-2AFD5FE5F899}" type="parTrans" cxnId="{000C19D6-3169-4D1A-993D-51BE1A65B3E1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5EC5822-EE6E-4948-8038-1C66D0D3FD33}" type="sibTrans" cxnId="{000C19D6-3169-4D1A-993D-51BE1A65B3E1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52EEC2A-41C0-4EB7-97D1-932673A671CC}">
      <dgm:prSet phldrT="[Текст]"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Теоретическая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48F0C56-2F76-46AA-BFC2-6399BC2A53C0}" type="parTrans" cxnId="{F3970B04-1788-4256-AB00-17DD574DD629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168A1FF-D3C7-4376-B5AD-1AC526F0E93E}" type="sibTrans" cxnId="{F3970B04-1788-4256-AB00-17DD574DD629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1AE2E3-ECFE-4618-B55E-D785FC1B9DB7}">
      <dgm:prSet phldrT="[Текст]"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Законодательная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96F62DC-4845-4A80-9B28-52D453CABD18}" type="parTrans" cxnId="{CE241B3E-22CA-4DE9-A07F-D57AE468ED99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0161A30-520D-4608-8CC1-79C58107845B}" type="sibTrans" cxnId="{CE241B3E-22CA-4DE9-A07F-D57AE468ED99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C4B927F-68F7-4FE1-A07D-A7D138D58ACA}">
      <dgm:prSet phldrT="[Текст]"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Установление обязательных технических и юридических требований по применению единиц физических величин, эталонов, направленных на обеспечение единства измерений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E9D465E-9FE8-4F2B-BDF3-789A4E38F223}" type="parTrans" cxnId="{3AD99822-D73E-4AD8-BD09-340101085FA2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9F2DCA5-76D5-4943-BB78-E7E600A2DB92}" type="sibTrans" cxnId="{3AD99822-D73E-4AD8-BD09-340101085FA2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6C708F8-86C0-4B7E-A88A-418DBE8411AD}">
      <dgm:prSet phldrT="[Текст]"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Разработка фундаментальных законов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9946596-BDBC-4FD5-AC8D-2511DC096302}" type="sibTrans" cxnId="{1156BC72-7B1F-44DC-964E-7329FFCA61EB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13E900D-E10B-494B-AE28-6D18AE8E52ED}" type="parTrans" cxnId="{1156BC72-7B1F-44DC-964E-7329FFCA61EB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1A19F02-3198-43C4-863F-813F93AAE5B0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Прикладная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5DD19DD-5AF5-4E56-BD80-6488824A38AE}" type="parTrans" cxnId="{DFC6FDB2-946C-4E5F-896E-442AECFB4511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7C78C2D-81B3-46F7-9FA7-62ABE5C98364}" type="sibTrans" cxnId="{DFC6FDB2-946C-4E5F-896E-442AECFB4511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8493B55-C4A3-4FD6-849E-400C8F0C7B11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Освещает вопросы практического применения разработок теоретической и положений законодательной метрологии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684A694-7495-4BE7-A3D5-7B50B5ACE7FB}" type="parTrans" cxnId="{73968E03-D659-4467-8B6E-CFCC3C13708E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64FE538-2E02-45EC-BC0F-8D375F6E3363}" type="sibTrans" cxnId="{73968E03-D659-4467-8B6E-CFCC3C13708E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BC8D71-5E51-4540-81CE-54B72435D6DD}" type="pres">
      <dgm:prSet presAssocID="{A4EADF41-66AB-49D0-8464-65D9C9BB6C1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E28832D-4E5B-4C55-98F8-C471D8C733E5}" type="pres">
      <dgm:prSet presAssocID="{5775113E-3594-4647-8637-94C8614ABB1D}" presName="hierRoot1" presStyleCnt="0"/>
      <dgm:spPr/>
    </dgm:pt>
    <dgm:pt modelId="{D190AF71-2469-44C6-8BF8-7A449C517344}" type="pres">
      <dgm:prSet presAssocID="{5775113E-3594-4647-8637-94C8614ABB1D}" presName="composite" presStyleCnt="0"/>
      <dgm:spPr/>
    </dgm:pt>
    <dgm:pt modelId="{815B7DF6-B336-4617-A033-D598A203C5B8}" type="pres">
      <dgm:prSet presAssocID="{5775113E-3594-4647-8637-94C8614ABB1D}" presName="background" presStyleLbl="node0" presStyleIdx="0" presStyleCnt="1"/>
      <dgm:spPr/>
    </dgm:pt>
    <dgm:pt modelId="{A7C70958-0581-4D75-B2C5-E68B2428B7CF}" type="pres">
      <dgm:prSet presAssocID="{5775113E-3594-4647-8637-94C8614ABB1D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CC61116-AC41-41E3-88D1-EF5BD5A9D47F}" type="pres">
      <dgm:prSet presAssocID="{5775113E-3594-4647-8637-94C8614ABB1D}" presName="hierChild2" presStyleCnt="0"/>
      <dgm:spPr/>
    </dgm:pt>
    <dgm:pt modelId="{A94E737B-32AC-45E6-A771-D22FF54AC016}" type="pres">
      <dgm:prSet presAssocID="{148F0C56-2F76-46AA-BFC2-6399BC2A53C0}" presName="Name10" presStyleLbl="parChTrans1D2" presStyleIdx="0" presStyleCnt="3"/>
      <dgm:spPr/>
      <dgm:t>
        <a:bodyPr/>
        <a:lstStyle/>
        <a:p>
          <a:endParaRPr lang="ru-RU"/>
        </a:p>
      </dgm:t>
    </dgm:pt>
    <dgm:pt modelId="{1457D48C-37C7-417D-B271-E874187CEBBE}" type="pres">
      <dgm:prSet presAssocID="{552EEC2A-41C0-4EB7-97D1-932673A671CC}" presName="hierRoot2" presStyleCnt="0"/>
      <dgm:spPr/>
    </dgm:pt>
    <dgm:pt modelId="{CA08DF5C-7C4C-4BF3-A52A-A4640AC0C964}" type="pres">
      <dgm:prSet presAssocID="{552EEC2A-41C0-4EB7-97D1-932673A671CC}" presName="composite2" presStyleCnt="0"/>
      <dgm:spPr/>
    </dgm:pt>
    <dgm:pt modelId="{2EE11D46-E9BD-4EBC-9990-49379A211B96}" type="pres">
      <dgm:prSet presAssocID="{552EEC2A-41C0-4EB7-97D1-932673A671CC}" presName="background2" presStyleLbl="node2" presStyleIdx="0" presStyleCnt="3"/>
      <dgm:spPr/>
    </dgm:pt>
    <dgm:pt modelId="{606A69EA-30B5-482E-B7FB-F72A73279716}" type="pres">
      <dgm:prSet presAssocID="{552EEC2A-41C0-4EB7-97D1-932673A671CC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729DED-0122-4493-A16B-8A3774A04351}" type="pres">
      <dgm:prSet presAssocID="{552EEC2A-41C0-4EB7-97D1-932673A671CC}" presName="hierChild3" presStyleCnt="0"/>
      <dgm:spPr/>
    </dgm:pt>
    <dgm:pt modelId="{0F833894-E09B-4B62-8894-80F1A693872B}" type="pres">
      <dgm:prSet presAssocID="{C13E900D-E10B-494B-AE28-6D18AE8E52ED}" presName="Name17" presStyleLbl="parChTrans1D3" presStyleIdx="0" presStyleCnt="3"/>
      <dgm:spPr/>
      <dgm:t>
        <a:bodyPr/>
        <a:lstStyle/>
        <a:p>
          <a:endParaRPr lang="ru-RU"/>
        </a:p>
      </dgm:t>
    </dgm:pt>
    <dgm:pt modelId="{2A7EA1F6-C798-4AFF-BD2B-B7AA3FAF1D56}" type="pres">
      <dgm:prSet presAssocID="{86C708F8-86C0-4B7E-A88A-418DBE8411AD}" presName="hierRoot3" presStyleCnt="0"/>
      <dgm:spPr/>
    </dgm:pt>
    <dgm:pt modelId="{321A8A0D-5D03-4114-ADB5-BAC23DA01090}" type="pres">
      <dgm:prSet presAssocID="{86C708F8-86C0-4B7E-A88A-418DBE8411AD}" presName="composite3" presStyleCnt="0"/>
      <dgm:spPr/>
    </dgm:pt>
    <dgm:pt modelId="{34429FBB-0939-4438-AA45-D4797106BD62}" type="pres">
      <dgm:prSet presAssocID="{86C708F8-86C0-4B7E-A88A-418DBE8411AD}" presName="background3" presStyleLbl="node3" presStyleIdx="0" presStyleCnt="3"/>
      <dgm:spPr/>
    </dgm:pt>
    <dgm:pt modelId="{38A2CA00-9255-4323-BFBE-7A8110D4BD12}" type="pres">
      <dgm:prSet presAssocID="{86C708F8-86C0-4B7E-A88A-418DBE8411AD}" presName="text3" presStyleLbl="fgAcc3" presStyleIdx="0" presStyleCnt="3" custScaleX="1401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F99D08C-3665-466E-AAAC-4E2627618D5E}" type="pres">
      <dgm:prSet presAssocID="{86C708F8-86C0-4B7E-A88A-418DBE8411AD}" presName="hierChild4" presStyleCnt="0"/>
      <dgm:spPr/>
    </dgm:pt>
    <dgm:pt modelId="{95A0569B-8B49-4D50-A075-71922F67D8D0}" type="pres">
      <dgm:prSet presAssocID="{796F62DC-4845-4A80-9B28-52D453CABD18}" presName="Name10" presStyleLbl="parChTrans1D2" presStyleIdx="1" presStyleCnt="3"/>
      <dgm:spPr/>
      <dgm:t>
        <a:bodyPr/>
        <a:lstStyle/>
        <a:p>
          <a:endParaRPr lang="ru-RU"/>
        </a:p>
      </dgm:t>
    </dgm:pt>
    <dgm:pt modelId="{FDDFF378-F9BA-44AC-B96B-7B3E1D7D01FE}" type="pres">
      <dgm:prSet presAssocID="{941AE2E3-ECFE-4618-B55E-D785FC1B9DB7}" presName="hierRoot2" presStyleCnt="0"/>
      <dgm:spPr/>
    </dgm:pt>
    <dgm:pt modelId="{6D89D7F2-CAB8-4463-8B21-2BEFB0D5AC49}" type="pres">
      <dgm:prSet presAssocID="{941AE2E3-ECFE-4618-B55E-D785FC1B9DB7}" presName="composite2" presStyleCnt="0"/>
      <dgm:spPr/>
    </dgm:pt>
    <dgm:pt modelId="{5648C408-EB42-4093-8285-028A8DD642CC}" type="pres">
      <dgm:prSet presAssocID="{941AE2E3-ECFE-4618-B55E-D785FC1B9DB7}" presName="background2" presStyleLbl="node2" presStyleIdx="1" presStyleCnt="3"/>
      <dgm:spPr/>
    </dgm:pt>
    <dgm:pt modelId="{2D5E027D-8F6D-4F38-9234-89A3CB896164}" type="pres">
      <dgm:prSet presAssocID="{941AE2E3-ECFE-4618-B55E-D785FC1B9DB7}" presName="text2" presStyleLbl="fgAcc2" presStyleIdx="1" presStyleCnt="3" custLinFactNeighborX="4854" custLinFactNeighborY="-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E9582BC-A731-46E8-954D-6C903F328217}" type="pres">
      <dgm:prSet presAssocID="{941AE2E3-ECFE-4618-B55E-D785FC1B9DB7}" presName="hierChild3" presStyleCnt="0"/>
      <dgm:spPr/>
    </dgm:pt>
    <dgm:pt modelId="{CC17F720-61DD-44F8-A49E-1AE938220E21}" type="pres">
      <dgm:prSet presAssocID="{8E9D465E-9FE8-4F2B-BDF3-789A4E38F223}" presName="Name17" presStyleLbl="parChTrans1D3" presStyleIdx="1" presStyleCnt="3"/>
      <dgm:spPr/>
      <dgm:t>
        <a:bodyPr/>
        <a:lstStyle/>
        <a:p>
          <a:endParaRPr lang="ru-RU"/>
        </a:p>
      </dgm:t>
    </dgm:pt>
    <dgm:pt modelId="{498443EE-B178-41E3-92EC-F78E48503E81}" type="pres">
      <dgm:prSet presAssocID="{1C4B927F-68F7-4FE1-A07D-A7D138D58ACA}" presName="hierRoot3" presStyleCnt="0"/>
      <dgm:spPr/>
    </dgm:pt>
    <dgm:pt modelId="{4B6202ED-F494-4179-8061-016E93B4B0A8}" type="pres">
      <dgm:prSet presAssocID="{1C4B927F-68F7-4FE1-A07D-A7D138D58ACA}" presName="composite3" presStyleCnt="0"/>
      <dgm:spPr/>
    </dgm:pt>
    <dgm:pt modelId="{09870016-4ADE-4CAF-B1B6-0667C43659D6}" type="pres">
      <dgm:prSet presAssocID="{1C4B927F-68F7-4FE1-A07D-A7D138D58ACA}" presName="background3" presStyleLbl="node3" presStyleIdx="1" presStyleCnt="3"/>
      <dgm:spPr/>
    </dgm:pt>
    <dgm:pt modelId="{2107DE19-1359-41A3-A1DE-BC228A3417AD}" type="pres">
      <dgm:prSet presAssocID="{1C4B927F-68F7-4FE1-A07D-A7D138D58ACA}" presName="text3" presStyleLbl="fgAcc3" presStyleIdx="1" presStyleCnt="3" custScaleX="1691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1D163B1-B39A-4226-ABD9-B2AAA506CCC3}" type="pres">
      <dgm:prSet presAssocID="{1C4B927F-68F7-4FE1-A07D-A7D138D58ACA}" presName="hierChild4" presStyleCnt="0"/>
      <dgm:spPr/>
    </dgm:pt>
    <dgm:pt modelId="{88D76A79-9D85-4234-8E64-EBC807B1D625}" type="pres">
      <dgm:prSet presAssocID="{75DD19DD-5AF5-4E56-BD80-6488824A38AE}" presName="Name10" presStyleLbl="parChTrans1D2" presStyleIdx="2" presStyleCnt="3"/>
      <dgm:spPr/>
      <dgm:t>
        <a:bodyPr/>
        <a:lstStyle/>
        <a:p>
          <a:endParaRPr lang="ru-RU"/>
        </a:p>
      </dgm:t>
    </dgm:pt>
    <dgm:pt modelId="{44FE553A-D96E-443A-806B-7D5D2031944E}" type="pres">
      <dgm:prSet presAssocID="{11A19F02-3198-43C4-863F-813F93AAE5B0}" presName="hierRoot2" presStyleCnt="0"/>
      <dgm:spPr/>
    </dgm:pt>
    <dgm:pt modelId="{ED82A3F1-C3C0-40D3-823A-B29D156BBF58}" type="pres">
      <dgm:prSet presAssocID="{11A19F02-3198-43C4-863F-813F93AAE5B0}" presName="composite2" presStyleCnt="0"/>
      <dgm:spPr/>
    </dgm:pt>
    <dgm:pt modelId="{6CF6281F-2D38-4A4A-A0BB-64155AE57F23}" type="pres">
      <dgm:prSet presAssocID="{11A19F02-3198-43C4-863F-813F93AAE5B0}" presName="background2" presStyleLbl="node2" presStyleIdx="2" presStyleCnt="3"/>
      <dgm:spPr/>
    </dgm:pt>
    <dgm:pt modelId="{A00C3AE6-81A8-4C70-86C5-18BA4CEADB00}" type="pres">
      <dgm:prSet presAssocID="{11A19F02-3198-43C4-863F-813F93AAE5B0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02080F7-8892-448F-AA19-4621105569CD}" type="pres">
      <dgm:prSet presAssocID="{11A19F02-3198-43C4-863F-813F93AAE5B0}" presName="hierChild3" presStyleCnt="0"/>
      <dgm:spPr/>
    </dgm:pt>
    <dgm:pt modelId="{4BF481D7-322F-4848-8B9F-7824FCED2CDD}" type="pres">
      <dgm:prSet presAssocID="{1684A694-7495-4BE7-A3D5-7B50B5ACE7FB}" presName="Name17" presStyleLbl="parChTrans1D3" presStyleIdx="2" presStyleCnt="3"/>
      <dgm:spPr/>
      <dgm:t>
        <a:bodyPr/>
        <a:lstStyle/>
        <a:p>
          <a:endParaRPr lang="ru-RU"/>
        </a:p>
      </dgm:t>
    </dgm:pt>
    <dgm:pt modelId="{C9357AB3-272A-4E4A-B788-7EA82C46281D}" type="pres">
      <dgm:prSet presAssocID="{38493B55-C4A3-4FD6-849E-400C8F0C7B11}" presName="hierRoot3" presStyleCnt="0"/>
      <dgm:spPr/>
    </dgm:pt>
    <dgm:pt modelId="{581C6632-4FFD-496D-AFFB-E282E5C0D522}" type="pres">
      <dgm:prSet presAssocID="{38493B55-C4A3-4FD6-849E-400C8F0C7B11}" presName="composite3" presStyleCnt="0"/>
      <dgm:spPr/>
    </dgm:pt>
    <dgm:pt modelId="{29FC56A8-1E75-42EA-BD17-C7C13E3D8816}" type="pres">
      <dgm:prSet presAssocID="{38493B55-C4A3-4FD6-849E-400C8F0C7B11}" presName="background3" presStyleLbl="node3" presStyleIdx="2" presStyleCnt="3"/>
      <dgm:spPr/>
    </dgm:pt>
    <dgm:pt modelId="{9CDFFEE5-310D-4C3F-8275-680F0F9D61E6}" type="pres">
      <dgm:prSet presAssocID="{38493B55-C4A3-4FD6-849E-400C8F0C7B11}" presName="text3" presStyleLbl="fgAcc3" presStyleIdx="2" presStyleCnt="3" custScaleX="1603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B7A256C-FDBF-46AC-9FF2-EF8E97F37DFC}" type="pres">
      <dgm:prSet presAssocID="{38493B55-C4A3-4FD6-849E-400C8F0C7B11}" presName="hierChild4" presStyleCnt="0"/>
      <dgm:spPr/>
    </dgm:pt>
  </dgm:ptLst>
  <dgm:cxnLst>
    <dgm:cxn modelId="{8561CBEB-0E34-441E-AE60-B733F9B2453B}" type="presOf" srcId="{8E9D465E-9FE8-4F2B-BDF3-789A4E38F223}" destId="{CC17F720-61DD-44F8-A49E-1AE938220E21}" srcOrd="0" destOrd="0" presId="urn:microsoft.com/office/officeart/2005/8/layout/hierarchy1"/>
    <dgm:cxn modelId="{002C2EEA-D0F4-4E16-BE99-DF4E4C32576F}" type="presOf" srcId="{86C708F8-86C0-4B7E-A88A-418DBE8411AD}" destId="{38A2CA00-9255-4323-BFBE-7A8110D4BD12}" srcOrd="0" destOrd="0" presId="urn:microsoft.com/office/officeart/2005/8/layout/hierarchy1"/>
    <dgm:cxn modelId="{CE241B3E-22CA-4DE9-A07F-D57AE468ED99}" srcId="{5775113E-3594-4647-8637-94C8614ABB1D}" destId="{941AE2E3-ECFE-4618-B55E-D785FC1B9DB7}" srcOrd="1" destOrd="0" parTransId="{796F62DC-4845-4A80-9B28-52D453CABD18}" sibTransId="{10161A30-520D-4608-8CC1-79C58107845B}"/>
    <dgm:cxn modelId="{F0094890-2DFF-4E65-9598-EBE3872F023F}" type="presOf" srcId="{796F62DC-4845-4A80-9B28-52D453CABD18}" destId="{95A0569B-8B49-4D50-A075-71922F67D8D0}" srcOrd="0" destOrd="0" presId="urn:microsoft.com/office/officeart/2005/8/layout/hierarchy1"/>
    <dgm:cxn modelId="{3AD99822-D73E-4AD8-BD09-340101085FA2}" srcId="{941AE2E3-ECFE-4618-B55E-D785FC1B9DB7}" destId="{1C4B927F-68F7-4FE1-A07D-A7D138D58ACA}" srcOrd="0" destOrd="0" parTransId="{8E9D465E-9FE8-4F2B-BDF3-789A4E38F223}" sibTransId="{09F2DCA5-76D5-4943-BB78-E7E600A2DB92}"/>
    <dgm:cxn modelId="{A67553A8-5FBC-48C9-A435-04C6DEF0B202}" type="presOf" srcId="{1684A694-7495-4BE7-A3D5-7B50B5ACE7FB}" destId="{4BF481D7-322F-4848-8B9F-7824FCED2CDD}" srcOrd="0" destOrd="0" presId="urn:microsoft.com/office/officeart/2005/8/layout/hierarchy1"/>
    <dgm:cxn modelId="{DFC6FDB2-946C-4E5F-896E-442AECFB4511}" srcId="{5775113E-3594-4647-8637-94C8614ABB1D}" destId="{11A19F02-3198-43C4-863F-813F93AAE5B0}" srcOrd="2" destOrd="0" parTransId="{75DD19DD-5AF5-4E56-BD80-6488824A38AE}" sibTransId="{77C78C2D-81B3-46F7-9FA7-62ABE5C98364}"/>
    <dgm:cxn modelId="{73968E03-D659-4467-8B6E-CFCC3C13708E}" srcId="{11A19F02-3198-43C4-863F-813F93AAE5B0}" destId="{38493B55-C4A3-4FD6-849E-400C8F0C7B11}" srcOrd="0" destOrd="0" parTransId="{1684A694-7495-4BE7-A3D5-7B50B5ACE7FB}" sibTransId="{D64FE538-2E02-45EC-BC0F-8D375F6E3363}"/>
    <dgm:cxn modelId="{873AD9E5-58CA-4930-9842-6B7328136F65}" type="presOf" srcId="{941AE2E3-ECFE-4618-B55E-D785FC1B9DB7}" destId="{2D5E027D-8F6D-4F38-9234-89A3CB896164}" srcOrd="0" destOrd="0" presId="urn:microsoft.com/office/officeart/2005/8/layout/hierarchy1"/>
    <dgm:cxn modelId="{52CE5F0B-CD95-4EF2-9561-21FACC34B6D6}" type="presOf" srcId="{38493B55-C4A3-4FD6-849E-400C8F0C7B11}" destId="{9CDFFEE5-310D-4C3F-8275-680F0F9D61E6}" srcOrd="0" destOrd="0" presId="urn:microsoft.com/office/officeart/2005/8/layout/hierarchy1"/>
    <dgm:cxn modelId="{9CB4393F-2A85-4BDB-B6D1-DB90B6AEB39C}" type="presOf" srcId="{A4EADF41-66AB-49D0-8464-65D9C9BB6C11}" destId="{40BC8D71-5E51-4540-81CE-54B72435D6DD}" srcOrd="0" destOrd="0" presId="urn:microsoft.com/office/officeart/2005/8/layout/hierarchy1"/>
    <dgm:cxn modelId="{C118E3A7-6A42-43AC-89B4-2C596253023C}" type="presOf" srcId="{C13E900D-E10B-494B-AE28-6D18AE8E52ED}" destId="{0F833894-E09B-4B62-8894-80F1A693872B}" srcOrd="0" destOrd="0" presId="urn:microsoft.com/office/officeart/2005/8/layout/hierarchy1"/>
    <dgm:cxn modelId="{01621658-E6BC-470A-9373-FF094D2B4AB9}" type="presOf" srcId="{552EEC2A-41C0-4EB7-97D1-932673A671CC}" destId="{606A69EA-30B5-482E-B7FB-F72A73279716}" srcOrd="0" destOrd="0" presId="urn:microsoft.com/office/officeart/2005/8/layout/hierarchy1"/>
    <dgm:cxn modelId="{D9ADE2DC-0F92-4A58-8D18-A66A6C14E073}" type="presOf" srcId="{5775113E-3594-4647-8637-94C8614ABB1D}" destId="{A7C70958-0581-4D75-B2C5-E68B2428B7CF}" srcOrd="0" destOrd="0" presId="urn:microsoft.com/office/officeart/2005/8/layout/hierarchy1"/>
    <dgm:cxn modelId="{F3970B04-1788-4256-AB00-17DD574DD629}" srcId="{5775113E-3594-4647-8637-94C8614ABB1D}" destId="{552EEC2A-41C0-4EB7-97D1-932673A671CC}" srcOrd="0" destOrd="0" parTransId="{148F0C56-2F76-46AA-BFC2-6399BC2A53C0}" sibTransId="{0168A1FF-D3C7-4376-B5AD-1AC526F0E93E}"/>
    <dgm:cxn modelId="{000C19D6-3169-4D1A-993D-51BE1A65B3E1}" srcId="{A4EADF41-66AB-49D0-8464-65D9C9BB6C11}" destId="{5775113E-3594-4647-8637-94C8614ABB1D}" srcOrd="0" destOrd="0" parTransId="{888D1D46-14F6-422C-B02A-2AFD5FE5F899}" sibTransId="{05EC5822-EE6E-4948-8038-1C66D0D3FD33}"/>
    <dgm:cxn modelId="{A04251A4-E511-4E8E-A138-C49F3275CAD8}" type="presOf" srcId="{11A19F02-3198-43C4-863F-813F93AAE5B0}" destId="{A00C3AE6-81A8-4C70-86C5-18BA4CEADB00}" srcOrd="0" destOrd="0" presId="urn:microsoft.com/office/officeart/2005/8/layout/hierarchy1"/>
    <dgm:cxn modelId="{A4CB5E63-10F9-4DE2-A070-5817EB74D77C}" type="presOf" srcId="{1C4B927F-68F7-4FE1-A07D-A7D138D58ACA}" destId="{2107DE19-1359-41A3-A1DE-BC228A3417AD}" srcOrd="0" destOrd="0" presId="urn:microsoft.com/office/officeart/2005/8/layout/hierarchy1"/>
    <dgm:cxn modelId="{E9868136-0322-4560-96EB-54A197599CAB}" type="presOf" srcId="{148F0C56-2F76-46AA-BFC2-6399BC2A53C0}" destId="{A94E737B-32AC-45E6-A771-D22FF54AC016}" srcOrd="0" destOrd="0" presId="urn:microsoft.com/office/officeart/2005/8/layout/hierarchy1"/>
    <dgm:cxn modelId="{4F9B42CD-6ED2-4BFE-B220-505C30855B5F}" type="presOf" srcId="{75DD19DD-5AF5-4E56-BD80-6488824A38AE}" destId="{88D76A79-9D85-4234-8E64-EBC807B1D625}" srcOrd="0" destOrd="0" presId="urn:microsoft.com/office/officeart/2005/8/layout/hierarchy1"/>
    <dgm:cxn modelId="{1156BC72-7B1F-44DC-964E-7329FFCA61EB}" srcId="{552EEC2A-41C0-4EB7-97D1-932673A671CC}" destId="{86C708F8-86C0-4B7E-A88A-418DBE8411AD}" srcOrd="0" destOrd="0" parTransId="{C13E900D-E10B-494B-AE28-6D18AE8E52ED}" sibTransId="{39946596-BDBC-4FD5-AC8D-2511DC096302}"/>
    <dgm:cxn modelId="{E4390E72-4130-41BB-AA08-5BEA65524F39}" type="presParOf" srcId="{40BC8D71-5E51-4540-81CE-54B72435D6DD}" destId="{4E28832D-4E5B-4C55-98F8-C471D8C733E5}" srcOrd="0" destOrd="0" presId="urn:microsoft.com/office/officeart/2005/8/layout/hierarchy1"/>
    <dgm:cxn modelId="{683D7799-8506-4E52-88B2-517D7FF93B1A}" type="presParOf" srcId="{4E28832D-4E5B-4C55-98F8-C471D8C733E5}" destId="{D190AF71-2469-44C6-8BF8-7A449C517344}" srcOrd="0" destOrd="0" presId="urn:microsoft.com/office/officeart/2005/8/layout/hierarchy1"/>
    <dgm:cxn modelId="{2B2A1503-86B6-46B9-B94B-39EFFB8EC473}" type="presParOf" srcId="{D190AF71-2469-44C6-8BF8-7A449C517344}" destId="{815B7DF6-B336-4617-A033-D598A203C5B8}" srcOrd="0" destOrd="0" presId="urn:microsoft.com/office/officeart/2005/8/layout/hierarchy1"/>
    <dgm:cxn modelId="{4E138EE8-70A7-4958-8EBC-E2F95D559C7A}" type="presParOf" srcId="{D190AF71-2469-44C6-8BF8-7A449C517344}" destId="{A7C70958-0581-4D75-B2C5-E68B2428B7CF}" srcOrd="1" destOrd="0" presId="urn:microsoft.com/office/officeart/2005/8/layout/hierarchy1"/>
    <dgm:cxn modelId="{1CF10A1B-AE22-431D-8F1E-20ED08E338AC}" type="presParOf" srcId="{4E28832D-4E5B-4C55-98F8-C471D8C733E5}" destId="{0CC61116-AC41-41E3-88D1-EF5BD5A9D47F}" srcOrd="1" destOrd="0" presId="urn:microsoft.com/office/officeart/2005/8/layout/hierarchy1"/>
    <dgm:cxn modelId="{9733CA03-51B9-432C-8319-8E7B2D31B551}" type="presParOf" srcId="{0CC61116-AC41-41E3-88D1-EF5BD5A9D47F}" destId="{A94E737B-32AC-45E6-A771-D22FF54AC016}" srcOrd="0" destOrd="0" presId="urn:microsoft.com/office/officeart/2005/8/layout/hierarchy1"/>
    <dgm:cxn modelId="{E937D957-41D5-4EE8-950E-AF629767D09E}" type="presParOf" srcId="{0CC61116-AC41-41E3-88D1-EF5BD5A9D47F}" destId="{1457D48C-37C7-417D-B271-E874187CEBBE}" srcOrd="1" destOrd="0" presId="urn:microsoft.com/office/officeart/2005/8/layout/hierarchy1"/>
    <dgm:cxn modelId="{4DA8F880-CC5B-448D-ADE3-A577CD782B67}" type="presParOf" srcId="{1457D48C-37C7-417D-B271-E874187CEBBE}" destId="{CA08DF5C-7C4C-4BF3-A52A-A4640AC0C964}" srcOrd="0" destOrd="0" presId="urn:microsoft.com/office/officeart/2005/8/layout/hierarchy1"/>
    <dgm:cxn modelId="{BE8FEDAC-F4CB-4BE0-8380-670BE0406ABE}" type="presParOf" srcId="{CA08DF5C-7C4C-4BF3-A52A-A4640AC0C964}" destId="{2EE11D46-E9BD-4EBC-9990-49379A211B96}" srcOrd="0" destOrd="0" presId="urn:microsoft.com/office/officeart/2005/8/layout/hierarchy1"/>
    <dgm:cxn modelId="{391F9B44-FC44-4C90-AEF4-BFC104B864E3}" type="presParOf" srcId="{CA08DF5C-7C4C-4BF3-A52A-A4640AC0C964}" destId="{606A69EA-30B5-482E-B7FB-F72A73279716}" srcOrd="1" destOrd="0" presId="urn:microsoft.com/office/officeart/2005/8/layout/hierarchy1"/>
    <dgm:cxn modelId="{8A217767-284F-4DFD-BDC0-2688C3FBED6E}" type="presParOf" srcId="{1457D48C-37C7-417D-B271-E874187CEBBE}" destId="{8B729DED-0122-4493-A16B-8A3774A04351}" srcOrd="1" destOrd="0" presId="urn:microsoft.com/office/officeart/2005/8/layout/hierarchy1"/>
    <dgm:cxn modelId="{BB3C05A0-A5A2-4D44-BEA0-8B8D9C6D8451}" type="presParOf" srcId="{8B729DED-0122-4493-A16B-8A3774A04351}" destId="{0F833894-E09B-4B62-8894-80F1A693872B}" srcOrd="0" destOrd="0" presId="urn:microsoft.com/office/officeart/2005/8/layout/hierarchy1"/>
    <dgm:cxn modelId="{9B4915C3-CA26-4970-8AE9-7BCD39DFECC9}" type="presParOf" srcId="{8B729DED-0122-4493-A16B-8A3774A04351}" destId="{2A7EA1F6-C798-4AFF-BD2B-B7AA3FAF1D56}" srcOrd="1" destOrd="0" presId="urn:microsoft.com/office/officeart/2005/8/layout/hierarchy1"/>
    <dgm:cxn modelId="{4A4CBD45-9E2E-43ED-8C14-0322ACB4A371}" type="presParOf" srcId="{2A7EA1F6-C798-4AFF-BD2B-B7AA3FAF1D56}" destId="{321A8A0D-5D03-4114-ADB5-BAC23DA01090}" srcOrd="0" destOrd="0" presId="urn:microsoft.com/office/officeart/2005/8/layout/hierarchy1"/>
    <dgm:cxn modelId="{286F6595-27CC-49EE-BD6A-9152F14ACB1F}" type="presParOf" srcId="{321A8A0D-5D03-4114-ADB5-BAC23DA01090}" destId="{34429FBB-0939-4438-AA45-D4797106BD62}" srcOrd="0" destOrd="0" presId="urn:microsoft.com/office/officeart/2005/8/layout/hierarchy1"/>
    <dgm:cxn modelId="{4D93FFE2-C28D-40DC-9008-4F6EB521C271}" type="presParOf" srcId="{321A8A0D-5D03-4114-ADB5-BAC23DA01090}" destId="{38A2CA00-9255-4323-BFBE-7A8110D4BD12}" srcOrd="1" destOrd="0" presId="urn:microsoft.com/office/officeart/2005/8/layout/hierarchy1"/>
    <dgm:cxn modelId="{9FC4E324-61A2-46E4-A0ED-9AF5EEA68F3A}" type="presParOf" srcId="{2A7EA1F6-C798-4AFF-BD2B-B7AA3FAF1D56}" destId="{EF99D08C-3665-466E-AAAC-4E2627618D5E}" srcOrd="1" destOrd="0" presId="urn:microsoft.com/office/officeart/2005/8/layout/hierarchy1"/>
    <dgm:cxn modelId="{9E2FA8DF-78A1-4D54-84B4-DE6F0925EDE7}" type="presParOf" srcId="{0CC61116-AC41-41E3-88D1-EF5BD5A9D47F}" destId="{95A0569B-8B49-4D50-A075-71922F67D8D0}" srcOrd="2" destOrd="0" presId="urn:microsoft.com/office/officeart/2005/8/layout/hierarchy1"/>
    <dgm:cxn modelId="{21E6CBC2-634E-4478-8C93-26EB07FE74F0}" type="presParOf" srcId="{0CC61116-AC41-41E3-88D1-EF5BD5A9D47F}" destId="{FDDFF378-F9BA-44AC-B96B-7B3E1D7D01FE}" srcOrd="3" destOrd="0" presId="urn:microsoft.com/office/officeart/2005/8/layout/hierarchy1"/>
    <dgm:cxn modelId="{72901562-3B89-4D0F-8FF0-7020A6ED510F}" type="presParOf" srcId="{FDDFF378-F9BA-44AC-B96B-7B3E1D7D01FE}" destId="{6D89D7F2-CAB8-4463-8B21-2BEFB0D5AC49}" srcOrd="0" destOrd="0" presId="urn:microsoft.com/office/officeart/2005/8/layout/hierarchy1"/>
    <dgm:cxn modelId="{A5CB679E-126A-4607-8B89-24D0633A7E81}" type="presParOf" srcId="{6D89D7F2-CAB8-4463-8B21-2BEFB0D5AC49}" destId="{5648C408-EB42-4093-8285-028A8DD642CC}" srcOrd="0" destOrd="0" presId="urn:microsoft.com/office/officeart/2005/8/layout/hierarchy1"/>
    <dgm:cxn modelId="{8701FA34-73E7-4AD0-9F66-F395098A8D56}" type="presParOf" srcId="{6D89D7F2-CAB8-4463-8B21-2BEFB0D5AC49}" destId="{2D5E027D-8F6D-4F38-9234-89A3CB896164}" srcOrd="1" destOrd="0" presId="urn:microsoft.com/office/officeart/2005/8/layout/hierarchy1"/>
    <dgm:cxn modelId="{783B1B9B-D57E-4AAC-B501-4195991E62F3}" type="presParOf" srcId="{FDDFF378-F9BA-44AC-B96B-7B3E1D7D01FE}" destId="{5E9582BC-A731-46E8-954D-6C903F328217}" srcOrd="1" destOrd="0" presId="urn:microsoft.com/office/officeart/2005/8/layout/hierarchy1"/>
    <dgm:cxn modelId="{9598EB5B-12A2-4DEA-9377-81FE45046CB9}" type="presParOf" srcId="{5E9582BC-A731-46E8-954D-6C903F328217}" destId="{CC17F720-61DD-44F8-A49E-1AE938220E21}" srcOrd="0" destOrd="0" presId="urn:microsoft.com/office/officeart/2005/8/layout/hierarchy1"/>
    <dgm:cxn modelId="{01D262A7-798B-48E6-8F00-47B684DCB70A}" type="presParOf" srcId="{5E9582BC-A731-46E8-954D-6C903F328217}" destId="{498443EE-B178-41E3-92EC-F78E48503E81}" srcOrd="1" destOrd="0" presId="urn:microsoft.com/office/officeart/2005/8/layout/hierarchy1"/>
    <dgm:cxn modelId="{C7BA2B74-6F87-4046-8B98-0690C234C1F9}" type="presParOf" srcId="{498443EE-B178-41E3-92EC-F78E48503E81}" destId="{4B6202ED-F494-4179-8061-016E93B4B0A8}" srcOrd="0" destOrd="0" presId="urn:microsoft.com/office/officeart/2005/8/layout/hierarchy1"/>
    <dgm:cxn modelId="{BFAEC92D-34E1-4470-9DD1-AFBCE2A7AD8F}" type="presParOf" srcId="{4B6202ED-F494-4179-8061-016E93B4B0A8}" destId="{09870016-4ADE-4CAF-B1B6-0667C43659D6}" srcOrd="0" destOrd="0" presId="urn:microsoft.com/office/officeart/2005/8/layout/hierarchy1"/>
    <dgm:cxn modelId="{E21E8079-8871-4284-9923-DDC002BB7727}" type="presParOf" srcId="{4B6202ED-F494-4179-8061-016E93B4B0A8}" destId="{2107DE19-1359-41A3-A1DE-BC228A3417AD}" srcOrd="1" destOrd="0" presId="urn:microsoft.com/office/officeart/2005/8/layout/hierarchy1"/>
    <dgm:cxn modelId="{4288E2CE-7BAC-47D9-B4EE-8A1B13F1B591}" type="presParOf" srcId="{498443EE-B178-41E3-92EC-F78E48503E81}" destId="{21D163B1-B39A-4226-ABD9-B2AAA506CCC3}" srcOrd="1" destOrd="0" presId="urn:microsoft.com/office/officeart/2005/8/layout/hierarchy1"/>
    <dgm:cxn modelId="{84294745-B421-4A92-8F8B-4B72E5EF028E}" type="presParOf" srcId="{0CC61116-AC41-41E3-88D1-EF5BD5A9D47F}" destId="{88D76A79-9D85-4234-8E64-EBC807B1D625}" srcOrd="4" destOrd="0" presId="urn:microsoft.com/office/officeart/2005/8/layout/hierarchy1"/>
    <dgm:cxn modelId="{60756A6F-12D0-4594-B332-266C70F57650}" type="presParOf" srcId="{0CC61116-AC41-41E3-88D1-EF5BD5A9D47F}" destId="{44FE553A-D96E-443A-806B-7D5D2031944E}" srcOrd="5" destOrd="0" presId="urn:microsoft.com/office/officeart/2005/8/layout/hierarchy1"/>
    <dgm:cxn modelId="{11EB3A70-97AE-47FD-952D-6F5C0EEE9A83}" type="presParOf" srcId="{44FE553A-D96E-443A-806B-7D5D2031944E}" destId="{ED82A3F1-C3C0-40D3-823A-B29D156BBF58}" srcOrd="0" destOrd="0" presId="urn:microsoft.com/office/officeart/2005/8/layout/hierarchy1"/>
    <dgm:cxn modelId="{DB27CE08-A8CB-4B23-952F-789DFC29CABF}" type="presParOf" srcId="{ED82A3F1-C3C0-40D3-823A-B29D156BBF58}" destId="{6CF6281F-2D38-4A4A-A0BB-64155AE57F23}" srcOrd="0" destOrd="0" presId="urn:microsoft.com/office/officeart/2005/8/layout/hierarchy1"/>
    <dgm:cxn modelId="{53705031-3DA9-4CB1-8527-AF7C9C6DA717}" type="presParOf" srcId="{ED82A3F1-C3C0-40D3-823A-B29D156BBF58}" destId="{A00C3AE6-81A8-4C70-86C5-18BA4CEADB00}" srcOrd="1" destOrd="0" presId="urn:microsoft.com/office/officeart/2005/8/layout/hierarchy1"/>
    <dgm:cxn modelId="{9B898E16-8D21-4268-9895-B48F4A0BFE55}" type="presParOf" srcId="{44FE553A-D96E-443A-806B-7D5D2031944E}" destId="{B02080F7-8892-448F-AA19-4621105569CD}" srcOrd="1" destOrd="0" presId="urn:microsoft.com/office/officeart/2005/8/layout/hierarchy1"/>
    <dgm:cxn modelId="{4F08D08F-AEE9-49B1-BD40-B39C7781BA24}" type="presParOf" srcId="{B02080F7-8892-448F-AA19-4621105569CD}" destId="{4BF481D7-322F-4848-8B9F-7824FCED2CDD}" srcOrd="0" destOrd="0" presId="urn:microsoft.com/office/officeart/2005/8/layout/hierarchy1"/>
    <dgm:cxn modelId="{46FE3B55-3141-4E1C-8B9E-A47299B4639D}" type="presParOf" srcId="{B02080F7-8892-448F-AA19-4621105569CD}" destId="{C9357AB3-272A-4E4A-B788-7EA82C46281D}" srcOrd="1" destOrd="0" presId="urn:microsoft.com/office/officeart/2005/8/layout/hierarchy1"/>
    <dgm:cxn modelId="{B93B6838-8497-4AA4-B7FB-B334C9039C3C}" type="presParOf" srcId="{C9357AB3-272A-4E4A-B788-7EA82C46281D}" destId="{581C6632-4FFD-496D-AFFB-E282E5C0D522}" srcOrd="0" destOrd="0" presId="urn:microsoft.com/office/officeart/2005/8/layout/hierarchy1"/>
    <dgm:cxn modelId="{580688FC-DBB8-4140-A3BF-9AF456D2F9E5}" type="presParOf" srcId="{581C6632-4FFD-496D-AFFB-E282E5C0D522}" destId="{29FC56A8-1E75-42EA-BD17-C7C13E3D8816}" srcOrd="0" destOrd="0" presId="urn:microsoft.com/office/officeart/2005/8/layout/hierarchy1"/>
    <dgm:cxn modelId="{7E6DDD69-8151-485D-9D3E-A03631576AE7}" type="presParOf" srcId="{581C6632-4FFD-496D-AFFB-E282E5C0D522}" destId="{9CDFFEE5-310D-4C3F-8275-680F0F9D61E6}" srcOrd="1" destOrd="0" presId="urn:microsoft.com/office/officeart/2005/8/layout/hierarchy1"/>
    <dgm:cxn modelId="{89FB79E3-E417-4F53-9279-BC906461CE10}" type="presParOf" srcId="{C9357AB3-272A-4E4A-B788-7EA82C46281D}" destId="{AB7A256C-FDBF-46AC-9FF2-EF8E97F37DF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F481D7-322F-4848-8B9F-7824FCED2CDD}">
      <dsp:nvSpPr>
        <dsp:cNvPr id="0" name=""/>
        <dsp:cNvSpPr/>
      </dsp:nvSpPr>
      <dsp:spPr>
        <a:xfrm>
          <a:off x="9104270" y="3262609"/>
          <a:ext cx="91440" cy="60784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07848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D76A79-9D85-4234-8E64-EBC807B1D625}">
      <dsp:nvSpPr>
        <dsp:cNvPr id="0" name=""/>
        <dsp:cNvSpPr/>
      </dsp:nvSpPr>
      <dsp:spPr>
        <a:xfrm>
          <a:off x="5347627" y="1327595"/>
          <a:ext cx="3802363" cy="6078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4231"/>
              </a:lnTo>
              <a:lnTo>
                <a:pt x="3802363" y="414231"/>
              </a:lnTo>
              <a:lnTo>
                <a:pt x="3802363" y="607848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17F720-61DD-44F8-A49E-1AE938220E21}">
      <dsp:nvSpPr>
        <dsp:cNvPr id="0" name=""/>
        <dsp:cNvSpPr/>
      </dsp:nvSpPr>
      <dsp:spPr>
        <a:xfrm>
          <a:off x="5242321" y="3262595"/>
          <a:ext cx="101449" cy="607861"/>
        </a:xfrm>
        <a:custGeom>
          <a:avLst/>
          <a:gdLst/>
          <a:ahLst/>
          <a:cxnLst/>
          <a:rect l="0" t="0" r="0" b="0"/>
          <a:pathLst>
            <a:path>
              <a:moveTo>
                <a:pt x="101449" y="0"/>
              </a:moveTo>
              <a:lnTo>
                <a:pt x="101449" y="414244"/>
              </a:lnTo>
              <a:lnTo>
                <a:pt x="0" y="414244"/>
              </a:lnTo>
              <a:lnTo>
                <a:pt x="0" y="607861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A0569B-8B49-4D50-A075-71922F67D8D0}">
      <dsp:nvSpPr>
        <dsp:cNvPr id="0" name=""/>
        <dsp:cNvSpPr/>
      </dsp:nvSpPr>
      <dsp:spPr>
        <a:xfrm>
          <a:off x="5298051" y="1327595"/>
          <a:ext cx="91440" cy="607835"/>
        </a:xfrm>
        <a:custGeom>
          <a:avLst/>
          <a:gdLst/>
          <a:ahLst/>
          <a:cxnLst/>
          <a:rect l="0" t="0" r="0" b="0"/>
          <a:pathLst>
            <a:path>
              <a:moveTo>
                <a:pt x="49576" y="0"/>
              </a:moveTo>
              <a:lnTo>
                <a:pt x="49576" y="414217"/>
              </a:lnTo>
              <a:lnTo>
                <a:pt x="45720" y="414217"/>
              </a:lnTo>
              <a:lnTo>
                <a:pt x="45720" y="60783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833894-E09B-4B62-8894-80F1A693872B}">
      <dsp:nvSpPr>
        <dsp:cNvPr id="0" name=""/>
        <dsp:cNvSpPr/>
      </dsp:nvSpPr>
      <dsp:spPr>
        <a:xfrm>
          <a:off x="1499543" y="3262609"/>
          <a:ext cx="91440" cy="60784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07848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4E737B-32AC-45E6-A771-D22FF54AC016}">
      <dsp:nvSpPr>
        <dsp:cNvPr id="0" name=""/>
        <dsp:cNvSpPr/>
      </dsp:nvSpPr>
      <dsp:spPr>
        <a:xfrm>
          <a:off x="1545263" y="1327595"/>
          <a:ext cx="3802363" cy="607848"/>
        </a:xfrm>
        <a:custGeom>
          <a:avLst/>
          <a:gdLst/>
          <a:ahLst/>
          <a:cxnLst/>
          <a:rect l="0" t="0" r="0" b="0"/>
          <a:pathLst>
            <a:path>
              <a:moveTo>
                <a:pt x="3802363" y="0"/>
              </a:moveTo>
              <a:lnTo>
                <a:pt x="3802363" y="414231"/>
              </a:lnTo>
              <a:lnTo>
                <a:pt x="0" y="414231"/>
              </a:lnTo>
              <a:lnTo>
                <a:pt x="0" y="607848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5B7DF6-B336-4617-A033-D598A203C5B8}">
      <dsp:nvSpPr>
        <dsp:cNvPr id="0" name=""/>
        <dsp:cNvSpPr/>
      </dsp:nvSpPr>
      <dsp:spPr>
        <a:xfrm>
          <a:off x="4302615" y="430"/>
          <a:ext cx="2090023" cy="13271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C70958-0581-4D75-B2C5-E68B2428B7CF}">
      <dsp:nvSpPr>
        <dsp:cNvPr id="0" name=""/>
        <dsp:cNvSpPr/>
      </dsp:nvSpPr>
      <dsp:spPr>
        <a:xfrm>
          <a:off x="4534840" y="221044"/>
          <a:ext cx="2090023" cy="13271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Метрология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73711" y="259915"/>
        <a:ext cx="2012281" cy="1249422"/>
      </dsp:txXfrm>
    </dsp:sp>
    <dsp:sp modelId="{2EE11D46-E9BD-4EBC-9990-49379A211B96}">
      <dsp:nvSpPr>
        <dsp:cNvPr id="0" name=""/>
        <dsp:cNvSpPr/>
      </dsp:nvSpPr>
      <dsp:spPr>
        <a:xfrm>
          <a:off x="500251" y="1935444"/>
          <a:ext cx="2090023" cy="13271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6A69EA-30B5-482E-B7FB-F72A73279716}">
      <dsp:nvSpPr>
        <dsp:cNvPr id="0" name=""/>
        <dsp:cNvSpPr/>
      </dsp:nvSpPr>
      <dsp:spPr>
        <a:xfrm>
          <a:off x="732476" y="2156057"/>
          <a:ext cx="2090023" cy="13271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Теоретическая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71347" y="2194928"/>
        <a:ext cx="2012281" cy="1249422"/>
      </dsp:txXfrm>
    </dsp:sp>
    <dsp:sp modelId="{34429FBB-0939-4438-AA45-D4797106BD62}">
      <dsp:nvSpPr>
        <dsp:cNvPr id="0" name=""/>
        <dsp:cNvSpPr/>
      </dsp:nvSpPr>
      <dsp:spPr>
        <a:xfrm>
          <a:off x="80251" y="3870457"/>
          <a:ext cx="2930025" cy="13271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A2CA00-9255-4323-BFBE-7A8110D4BD12}">
      <dsp:nvSpPr>
        <dsp:cNvPr id="0" name=""/>
        <dsp:cNvSpPr/>
      </dsp:nvSpPr>
      <dsp:spPr>
        <a:xfrm>
          <a:off x="312475" y="4091071"/>
          <a:ext cx="2930025" cy="13271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Разработка фундаментальных законов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51346" y="4129942"/>
        <a:ext cx="2852283" cy="1249422"/>
      </dsp:txXfrm>
    </dsp:sp>
    <dsp:sp modelId="{5648C408-EB42-4093-8285-028A8DD642CC}">
      <dsp:nvSpPr>
        <dsp:cNvPr id="0" name=""/>
        <dsp:cNvSpPr/>
      </dsp:nvSpPr>
      <dsp:spPr>
        <a:xfrm>
          <a:off x="4298759" y="1935430"/>
          <a:ext cx="2090023" cy="13271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5E027D-8F6D-4F38-9234-89A3CB896164}">
      <dsp:nvSpPr>
        <dsp:cNvPr id="0" name=""/>
        <dsp:cNvSpPr/>
      </dsp:nvSpPr>
      <dsp:spPr>
        <a:xfrm>
          <a:off x="4530984" y="2156044"/>
          <a:ext cx="2090023" cy="13271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Законодательная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69855" y="2194915"/>
        <a:ext cx="2012281" cy="1249422"/>
      </dsp:txXfrm>
    </dsp:sp>
    <dsp:sp modelId="{09870016-4ADE-4CAF-B1B6-0667C43659D6}">
      <dsp:nvSpPr>
        <dsp:cNvPr id="0" name=""/>
        <dsp:cNvSpPr/>
      </dsp:nvSpPr>
      <dsp:spPr>
        <a:xfrm>
          <a:off x="3474725" y="3870457"/>
          <a:ext cx="3535191" cy="13271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07DE19-1359-41A3-A1DE-BC228A3417AD}">
      <dsp:nvSpPr>
        <dsp:cNvPr id="0" name=""/>
        <dsp:cNvSpPr/>
      </dsp:nvSpPr>
      <dsp:spPr>
        <a:xfrm>
          <a:off x="3706950" y="4091071"/>
          <a:ext cx="3535191" cy="13271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Установление обязательных технических и юридических требований по применению единиц физических величин, эталонов, направленных на обеспечение единства измерений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45821" y="4129942"/>
        <a:ext cx="3457449" cy="1249422"/>
      </dsp:txXfrm>
    </dsp:sp>
    <dsp:sp modelId="{6CF6281F-2D38-4A4A-A0BB-64155AE57F23}">
      <dsp:nvSpPr>
        <dsp:cNvPr id="0" name=""/>
        <dsp:cNvSpPr/>
      </dsp:nvSpPr>
      <dsp:spPr>
        <a:xfrm>
          <a:off x="8104979" y="1935444"/>
          <a:ext cx="2090023" cy="13271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0C3AE6-81A8-4C70-86C5-18BA4CEADB00}">
      <dsp:nvSpPr>
        <dsp:cNvPr id="0" name=""/>
        <dsp:cNvSpPr/>
      </dsp:nvSpPr>
      <dsp:spPr>
        <a:xfrm>
          <a:off x="8337203" y="2156057"/>
          <a:ext cx="2090023" cy="13271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Прикладная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376074" y="2194928"/>
        <a:ext cx="2012281" cy="1249422"/>
      </dsp:txXfrm>
    </dsp:sp>
    <dsp:sp modelId="{29FC56A8-1E75-42EA-BD17-C7C13E3D8816}">
      <dsp:nvSpPr>
        <dsp:cNvPr id="0" name=""/>
        <dsp:cNvSpPr/>
      </dsp:nvSpPr>
      <dsp:spPr>
        <a:xfrm>
          <a:off x="7474366" y="3870457"/>
          <a:ext cx="3351248" cy="13271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DFFEE5-310D-4C3F-8275-680F0F9D61E6}">
      <dsp:nvSpPr>
        <dsp:cNvPr id="0" name=""/>
        <dsp:cNvSpPr/>
      </dsp:nvSpPr>
      <dsp:spPr>
        <a:xfrm>
          <a:off x="7706591" y="4091071"/>
          <a:ext cx="3351248" cy="13271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Освещает вопросы практического применения разработок теоретической и положений законодательной метрологии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745462" y="4129942"/>
        <a:ext cx="3273506" cy="12494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71F040D-454B-4347-994A-0B041E72F8A6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534680F-3002-403D-BCAD-FAE7CEEC3B96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2319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F040D-454B-4347-994A-0B041E72F8A6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4680F-3002-403D-BCAD-FAE7CEEC3B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58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F040D-454B-4347-994A-0B041E72F8A6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4680F-3002-403D-BCAD-FAE7CEEC3B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529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F040D-454B-4347-994A-0B041E72F8A6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4680F-3002-403D-BCAD-FAE7CEEC3B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391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F040D-454B-4347-994A-0B041E72F8A6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4680F-3002-403D-BCAD-FAE7CEEC3B96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8532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F040D-454B-4347-994A-0B041E72F8A6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4680F-3002-403D-BCAD-FAE7CEEC3B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6862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F040D-454B-4347-994A-0B041E72F8A6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4680F-3002-403D-BCAD-FAE7CEEC3B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457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F040D-454B-4347-994A-0B041E72F8A6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4680F-3002-403D-BCAD-FAE7CEEC3B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848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F040D-454B-4347-994A-0B041E72F8A6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4680F-3002-403D-BCAD-FAE7CEEC3B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674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F040D-454B-4347-994A-0B041E72F8A6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4680F-3002-403D-BCAD-FAE7CEEC3B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598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F040D-454B-4347-994A-0B041E72F8A6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4680F-3002-403D-BCAD-FAE7CEEC3B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457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771F040D-454B-4347-994A-0B041E72F8A6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7534680F-3002-403D-BCAD-FAE7CEEC3B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936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9980" y="1009934"/>
            <a:ext cx="9966960" cy="2020599"/>
          </a:xfrm>
        </p:spPr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Раздел 1.Законодательные  основы Метрологического обеспечения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Тема 1. Основные понятия и термины метрологии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92844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ЭТАЛОН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Эталон -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средство измерений (или комплекс средств измерений), обеспечивающее воспроизведение и хранение единицы физической величины для передачи ее размера нижестоящим по поверочной схеме средствам измерений.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4024" y="3516573"/>
            <a:ext cx="3548418" cy="2775045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Воспроизведение – 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воспроизведение единицы путем создания фиксированной по размеру ФВ в соответствии с определением единицы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305226" y="3516572"/>
            <a:ext cx="3548418" cy="2775045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Передача размера единицы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приведение размера единицы хранимой поверяемым средством измерений к размеру единицы воспроизводимой и хранимой эталоном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146429" y="3516572"/>
            <a:ext cx="3548418" cy="2775045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Хранение единицы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совокупность операций, обеспечивающая неизменность во времени размера единицы, присущего данному СИ.</a:t>
            </a:r>
          </a:p>
        </p:txBody>
      </p:sp>
    </p:spTree>
    <p:extLst>
      <p:ext uri="{BB962C8B-B14F-4D97-AF65-F5344CB8AC3E}">
        <p14:creationId xmlns:p14="http://schemas.microsoft.com/office/powerpoint/2010/main" val="24769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 ЭТАЛОНА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endParaRPr lang="ru-RU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4024" y="2397457"/>
            <a:ext cx="3548418" cy="2775045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Неизменность – 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 эталона удерживать неизменным размер воспроизводимой им единицы в течении длительного интервала времени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305226" y="2397457"/>
            <a:ext cx="3548418" cy="2775045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err="1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Воспроизводимость</a:t>
            </a:r>
            <a:r>
              <a:rPr lang="ru-RU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возможность воспроизведения ФВ с наименьшей погрешностью для существующего уровня развития измерительной техники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146429" y="2392907"/>
            <a:ext cx="3548418" cy="2775045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err="1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Сличаемость</a:t>
            </a:r>
            <a:r>
              <a:rPr lang="ru-RU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возможность сличения с эталоном других СИ, нижестоящих по поверочной схеме.</a:t>
            </a:r>
          </a:p>
        </p:txBody>
      </p:sp>
    </p:spTree>
    <p:extLst>
      <p:ext uri="{BB962C8B-B14F-4D97-AF65-F5344CB8AC3E}">
        <p14:creationId xmlns:p14="http://schemas.microsoft.com/office/powerpoint/2010/main" val="158014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186519"/>
            <a:ext cx="9875520" cy="1356360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МЕТРОЛОГИЯ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43000" y="1415954"/>
            <a:ext cx="9875520" cy="4023360"/>
          </a:xfrm>
        </p:spPr>
        <p:txBody>
          <a:bodyPr/>
          <a:lstStyle/>
          <a:p>
            <a:pPr marL="45720" indent="0" algn="ctr">
              <a:buNone/>
            </a:pP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Метрология – наука об измерениях физических величин, методах, средствах обеспечения их единства и способах достижения требуемой точности.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119" y="2968764"/>
            <a:ext cx="5234969" cy="31776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3341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МЕТРОЛОГИИ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ru-RU" sz="28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531813" algn="just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регулирование технологических процессов;</a:t>
            </a:r>
          </a:p>
          <a:p>
            <a:pPr marL="0" indent="531813" algn="just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физических величин, технических параметров, характеристик процессов при научных исследованиях;</a:t>
            </a:r>
          </a:p>
          <a:p>
            <a:pPr marL="0" indent="531813" algn="just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Учёт 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продукции при различных хозяйствованиях.</a:t>
            </a:r>
          </a:p>
          <a:p>
            <a:pPr marL="4572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93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-56791"/>
            <a:ext cx="9875520" cy="1356360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РАЗДЕЛЫ МЕТРОЛОГИИ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ru-RU" sz="28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738120342"/>
              </p:ext>
            </p:extLst>
          </p:nvPr>
        </p:nvGraphicFramePr>
        <p:xfrm>
          <a:off x="735460" y="1060860"/>
          <a:ext cx="11138091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5843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ПОНЯТИЯ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Величина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свойство чего-либо, что может быть выделено среди других свойств и оценено тем или иным способом, в том числе и количественно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величины</a:t>
            </a:r>
            <a:endParaRPr lang="ru-RU" sz="28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4599296" y="3848669"/>
            <a:ext cx="504967" cy="3957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7058167" y="3848668"/>
            <a:ext cx="504967" cy="3957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374711" y="4404507"/>
            <a:ext cx="348017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Измеряемые – могут быть выражены количественно в виде определенного числа установленных единиц измерения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52951" y="4546363"/>
            <a:ext cx="34801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Оцениваемые – оценивание осуществляется при помощи шкал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062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ПОНЯТИЯ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физической величины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количественное содержание в данном объекте свойства, соответствующего понятию «физическая величина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0" indent="0" algn="ctr">
              <a:buNone/>
            </a:pPr>
            <a:endParaRPr lang="ru-RU" sz="28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физических величин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совокупность ФВ, образованная в соответствии с принятыми принципами, когда одни величины принимаются за независимые, а другие являются их функциями.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8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ctr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334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ЕДИНАЯ МЕЖДУНАРОДНАЯ СИСТЕМА ЕДИНИЦ (СИ)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28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ctr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27030" t="29289" r="28406" b="29331"/>
          <a:stretch/>
        </p:blipFill>
        <p:spPr bwMode="auto">
          <a:xfrm>
            <a:off x="1787694" y="2057400"/>
            <a:ext cx="8407184" cy="416597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49923" y="3753134"/>
            <a:ext cx="818866" cy="2593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349923" y="4115368"/>
            <a:ext cx="818866" cy="2593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315079" y="4411354"/>
            <a:ext cx="818866" cy="2593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349923" y="5484694"/>
            <a:ext cx="818866" cy="2593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648736" y="5120185"/>
            <a:ext cx="818866" cy="2593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654917" y="5836692"/>
            <a:ext cx="818866" cy="2593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8081750" y="5484694"/>
            <a:ext cx="818866" cy="2593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803823" y="5484694"/>
            <a:ext cx="818866" cy="2593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9196110" y="5484694"/>
            <a:ext cx="818866" cy="2593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8081750" y="5120185"/>
            <a:ext cx="818866" cy="2593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9105331" y="5133946"/>
            <a:ext cx="818866" cy="2593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8015464" y="5858727"/>
            <a:ext cx="818866" cy="2593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9196110" y="5825887"/>
            <a:ext cx="818866" cy="2593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80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ЕДИНАЯ МЕЖДУНАРОДНАЯ СИСТЕМА ЕДИНИЦ (СИ)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28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ctr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15079" y="4411354"/>
            <a:ext cx="818866" cy="2593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349923" y="5484694"/>
            <a:ext cx="818866" cy="2593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648736" y="5120185"/>
            <a:ext cx="818866" cy="2593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654917" y="5836692"/>
            <a:ext cx="818866" cy="2593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8081750" y="5484694"/>
            <a:ext cx="818866" cy="2593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803823" y="5484694"/>
            <a:ext cx="818866" cy="2593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9196110" y="5484694"/>
            <a:ext cx="818866" cy="2593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8081750" y="5120185"/>
            <a:ext cx="818866" cy="2593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9105331" y="5133946"/>
            <a:ext cx="818866" cy="2593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8015464" y="5858727"/>
            <a:ext cx="818866" cy="2593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9196110" y="5825887"/>
            <a:ext cx="818866" cy="2593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Рисунок 18"/>
          <p:cNvPicPr/>
          <p:nvPr/>
        </p:nvPicPr>
        <p:blipFill rotWithShape="1">
          <a:blip r:embed="rId2"/>
          <a:srcRect l="27030" t="29289" r="28406" b="29331"/>
          <a:stretch/>
        </p:blipFill>
        <p:spPr bwMode="auto">
          <a:xfrm>
            <a:off x="2335867" y="2144817"/>
            <a:ext cx="7604253" cy="397321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5958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ПОНЯТИЯ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Единство </a:t>
            </a:r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измерений - 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измерений, при котором их результаты выражены в допущенных к применению в Российской Федерации единицах величин, а показатели точности измерений не выходят за установленные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границы.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измерений – 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совокупность свойств состояния измерений, обуславливающих получение результатов измерений с требуемыми </a:t>
            </a:r>
            <a:r>
              <a:rPr lang="ru-RU" sz="2800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точностными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характеристиками в необходимом виде и в установленный срок.</a:t>
            </a:r>
          </a:p>
          <a:p>
            <a:pPr marL="45720" indent="0" algn="ctr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22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ис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Базис</Template>
  <TotalTime>260</TotalTime>
  <Words>389</Words>
  <Application>Microsoft Office PowerPoint</Application>
  <PresentationFormat>Широкоэкранный</PresentationFormat>
  <Paragraphs>40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Corbel</vt:lpstr>
      <vt:lpstr>Times New Roman</vt:lpstr>
      <vt:lpstr>Wingdings</vt:lpstr>
      <vt:lpstr>Базис</vt:lpstr>
      <vt:lpstr> Раздел 1.Законодательные  основы Метрологического обеспечения</vt:lpstr>
      <vt:lpstr>МЕТРОЛОГИЯ</vt:lpstr>
      <vt:lpstr>ЦЕЛИ МЕТРОЛОГИИ</vt:lpstr>
      <vt:lpstr>РАЗДЕЛЫ МЕТРОЛОГИИ</vt:lpstr>
      <vt:lpstr>ОСНОВНЫЕ ПОНЯТИЯ</vt:lpstr>
      <vt:lpstr>ОСНОВНЫЕ ПОНЯТИЯ</vt:lpstr>
      <vt:lpstr>ЕДИНАЯ МЕЖДУНАРОДНАЯ СИСТЕМА ЕДИНИЦ (СИ)</vt:lpstr>
      <vt:lpstr>ЕДИНАЯ МЕЖДУНАРОДНАЯ СИСТЕМА ЕДИНИЦ (СИ)</vt:lpstr>
      <vt:lpstr>ОСНОВНЫЕ ПОНЯТИЯ</vt:lpstr>
      <vt:lpstr>ЭТАЛОН</vt:lpstr>
      <vt:lpstr>СВОЙСТВА ЭТАЛОНА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ОП.03 Основы автоматизации технологических процессов  Раздел 1. общие сведения об автом</dc:title>
  <dc:creator>Анюта)</dc:creator>
  <cp:lastModifiedBy>Анна Вадимовна Захарчук</cp:lastModifiedBy>
  <cp:revision>104</cp:revision>
  <dcterms:created xsi:type="dcterms:W3CDTF">2022-09-05T18:11:05Z</dcterms:created>
  <dcterms:modified xsi:type="dcterms:W3CDTF">2024-01-30T05:34:03Z</dcterms:modified>
</cp:coreProperties>
</file>