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20" r:id="rId5"/>
    <p:sldMasterId id="2147483744" r:id="rId6"/>
    <p:sldMasterId id="2147483756" r:id="rId7"/>
    <p:sldMasterId id="2147483768" r:id="rId8"/>
    <p:sldMasterId id="2147483780" r:id="rId9"/>
    <p:sldMasterId id="2147483816" r:id="rId10"/>
    <p:sldMasterId id="2147483828" r:id="rId11"/>
    <p:sldMasterId id="2147483852" r:id="rId12"/>
    <p:sldMasterId id="2147483864" r:id="rId13"/>
    <p:sldMasterId id="2147483888" r:id="rId14"/>
    <p:sldMasterId id="2147483900" r:id="rId15"/>
    <p:sldMasterId id="2147483924" r:id="rId16"/>
    <p:sldMasterId id="2147483936" r:id="rId17"/>
    <p:sldMasterId id="2147483960" r:id="rId18"/>
    <p:sldMasterId id="2147483972" r:id="rId19"/>
    <p:sldMasterId id="2147483996" r:id="rId20"/>
    <p:sldMasterId id="2147484008" r:id="rId21"/>
  </p:sldMasterIdLst>
  <p:notesMasterIdLst>
    <p:notesMasterId r:id="rId84"/>
  </p:notesMasterIdLst>
  <p:sldIdLst>
    <p:sldId id="256" r:id="rId22"/>
    <p:sldId id="257" r:id="rId23"/>
    <p:sldId id="331" r:id="rId24"/>
    <p:sldId id="332" r:id="rId25"/>
    <p:sldId id="333" r:id="rId26"/>
    <p:sldId id="335" r:id="rId27"/>
    <p:sldId id="334" r:id="rId28"/>
    <p:sldId id="336" r:id="rId29"/>
    <p:sldId id="337" r:id="rId30"/>
    <p:sldId id="338" r:id="rId31"/>
    <p:sldId id="339" r:id="rId32"/>
    <p:sldId id="340" r:id="rId33"/>
    <p:sldId id="341" r:id="rId34"/>
    <p:sldId id="342" r:id="rId35"/>
    <p:sldId id="271" r:id="rId36"/>
    <p:sldId id="283" r:id="rId37"/>
    <p:sldId id="284" r:id="rId38"/>
    <p:sldId id="285" r:id="rId39"/>
    <p:sldId id="272" r:id="rId40"/>
    <p:sldId id="287" r:id="rId41"/>
    <p:sldId id="288" r:id="rId42"/>
    <p:sldId id="290" r:id="rId43"/>
    <p:sldId id="273" r:id="rId44"/>
    <p:sldId id="291" r:id="rId45"/>
    <p:sldId id="294" r:id="rId46"/>
    <p:sldId id="293" r:id="rId47"/>
    <p:sldId id="274" r:id="rId48"/>
    <p:sldId id="295" r:id="rId49"/>
    <p:sldId id="296" r:id="rId50"/>
    <p:sldId id="298" r:id="rId51"/>
    <p:sldId id="275" r:id="rId52"/>
    <p:sldId id="299" r:id="rId53"/>
    <p:sldId id="302" r:id="rId54"/>
    <p:sldId id="301" r:id="rId55"/>
    <p:sldId id="276" r:id="rId56"/>
    <p:sldId id="303" r:id="rId57"/>
    <p:sldId id="304" r:id="rId58"/>
    <p:sldId id="305" r:id="rId59"/>
    <p:sldId id="277" r:id="rId60"/>
    <p:sldId id="307" r:id="rId61"/>
    <p:sldId id="310" r:id="rId62"/>
    <p:sldId id="309" r:id="rId63"/>
    <p:sldId id="278" r:id="rId64"/>
    <p:sldId id="311" r:id="rId65"/>
    <p:sldId id="314" r:id="rId66"/>
    <p:sldId id="313" r:id="rId67"/>
    <p:sldId id="279" r:id="rId68"/>
    <p:sldId id="315" r:id="rId69"/>
    <p:sldId id="318" r:id="rId70"/>
    <p:sldId id="317" r:id="rId71"/>
    <p:sldId id="280" r:id="rId72"/>
    <p:sldId id="319" r:id="rId73"/>
    <p:sldId id="322" r:id="rId74"/>
    <p:sldId id="321" r:id="rId75"/>
    <p:sldId id="281" r:id="rId76"/>
    <p:sldId id="323" r:id="rId77"/>
    <p:sldId id="326" r:id="rId78"/>
    <p:sldId id="325" r:id="rId79"/>
    <p:sldId id="282" r:id="rId80"/>
    <p:sldId id="327" r:id="rId81"/>
    <p:sldId id="330" r:id="rId82"/>
    <p:sldId id="329" r:id="rId8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FBDE9F8-F40A-47FA-89A6-30E38A7C400B}">
          <p14:sldIdLst>
            <p14:sldId id="256"/>
            <p14:sldId id="257"/>
            <p14:sldId id="331"/>
            <p14:sldId id="332"/>
            <p14:sldId id="333"/>
            <p14:sldId id="335"/>
            <p14:sldId id="334"/>
            <p14:sldId id="336"/>
            <p14:sldId id="337"/>
            <p14:sldId id="338"/>
            <p14:sldId id="339"/>
            <p14:sldId id="340"/>
            <p14:sldId id="341"/>
            <p14:sldId id="342"/>
            <p14:sldId id="271"/>
            <p14:sldId id="283"/>
            <p14:sldId id="284"/>
            <p14:sldId id="285"/>
            <p14:sldId id="272"/>
            <p14:sldId id="287"/>
            <p14:sldId id="288"/>
            <p14:sldId id="290"/>
            <p14:sldId id="273"/>
            <p14:sldId id="291"/>
            <p14:sldId id="294"/>
            <p14:sldId id="293"/>
            <p14:sldId id="274"/>
            <p14:sldId id="295"/>
            <p14:sldId id="296"/>
            <p14:sldId id="298"/>
            <p14:sldId id="275"/>
            <p14:sldId id="299"/>
            <p14:sldId id="302"/>
            <p14:sldId id="301"/>
            <p14:sldId id="276"/>
            <p14:sldId id="303"/>
            <p14:sldId id="304"/>
            <p14:sldId id="305"/>
            <p14:sldId id="277"/>
            <p14:sldId id="307"/>
            <p14:sldId id="310"/>
            <p14:sldId id="309"/>
            <p14:sldId id="278"/>
            <p14:sldId id="311"/>
            <p14:sldId id="314"/>
            <p14:sldId id="313"/>
            <p14:sldId id="279"/>
            <p14:sldId id="315"/>
            <p14:sldId id="318"/>
            <p14:sldId id="317"/>
            <p14:sldId id="280"/>
            <p14:sldId id="319"/>
            <p14:sldId id="322"/>
            <p14:sldId id="321"/>
            <p14:sldId id="281"/>
            <p14:sldId id="323"/>
            <p14:sldId id="326"/>
            <p14:sldId id="325"/>
            <p14:sldId id="282"/>
            <p14:sldId id="327"/>
            <p14:sldId id="330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42" autoAdjust="0"/>
    <p:restoredTop sz="94660"/>
  </p:normalViewPr>
  <p:slideViewPr>
    <p:cSldViewPr>
      <p:cViewPr varScale="1">
        <p:scale>
          <a:sx n="49" d="100"/>
          <a:sy n="49" d="100"/>
        </p:scale>
        <p:origin x="42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63" Type="http://schemas.openxmlformats.org/officeDocument/2006/relationships/slide" Target="slides/slide42.xml"/><Relationship Id="rId68" Type="http://schemas.openxmlformats.org/officeDocument/2006/relationships/slide" Target="slides/slide47.xml"/><Relationship Id="rId76" Type="http://schemas.openxmlformats.org/officeDocument/2006/relationships/slide" Target="slides/slide55.xml"/><Relationship Id="rId8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slide" Target="slides/slide32.xml"/><Relationship Id="rId58" Type="http://schemas.openxmlformats.org/officeDocument/2006/relationships/slide" Target="slides/slide37.xml"/><Relationship Id="rId66" Type="http://schemas.openxmlformats.org/officeDocument/2006/relationships/slide" Target="slides/slide45.xml"/><Relationship Id="rId74" Type="http://schemas.openxmlformats.org/officeDocument/2006/relationships/slide" Target="slides/slide53.xml"/><Relationship Id="rId79" Type="http://schemas.openxmlformats.org/officeDocument/2006/relationships/slide" Target="slides/slide58.xml"/><Relationship Id="rId8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0.xml"/><Relationship Id="rId82" Type="http://schemas.openxmlformats.org/officeDocument/2006/relationships/slide" Target="slides/slide61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slide" Target="slides/slide35.xml"/><Relationship Id="rId64" Type="http://schemas.openxmlformats.org/officeDocument/2006/relationships/slide" Target="slides/slide43.xml"/><Relationship Id="rId69" Type="http://schemas.openxmlformats.org/officeDocument/2006/relationships/slide" Target="slides/slide48.xml"/><Relationship Id="rId77" Type="http://schemas.openxmlformats.org/officeDocument/2006/relationships/slide" Target="slides/slide5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72" Type="http://schemas.openxmlformats.org/officeDocument/2006/relationships/slide" Target="slides/slide51.xml"/><Relationship Id="rId80" Type="http://schemas.openxmlformats.org/officeDocument/2006/relationships/slide" Target="slides/slide59.xml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slide" Target="slides/slide38.xml"/><Relationship Id="rId67" Type="http://schemas.openxmlformats.org/officeDocument/2006/relationships/slide" Target="slides/slide4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54" Type="http://schemas.openxmlformats.org/officeDocument/2006/relationships/slide" Target="slides/slide33.xml"/><Relationship Id="rId62" Type="http://schemas.openxmlformats.org/officeDocument/2006/relationships/slide" Target="slides/slide41.xml"/><Relationship Id="rId70" Type="http://schemas.openxmlformats.org/officeDocument/2006/relationships/slide" Target="slides/slide49.xml"/><Relationship Id="rId75" Type="http://schemas.openxmlformats.org/officeDocument/2006/relationships/slide" Target="slides/slide54.xml"/><Relationship Id="rId83" Type="http://schemas.openxmlformats.org/officeDocument/2006/relationships/slide" Target="slides/slide6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slide" Target="slides/slide39.xml"/><Relationship Id="rId65" Type="http://schemas.openxmlformats.org/officeDocument/2006/relationships/slide" Target="slides/slide44.xml"/><Relationship Id="rId73" Type="http://schemas.openxmlformats.org/officeDocument/2006/relationships/slide" Target="slides/slide52.xml"/><Relationship Id="rId78" Type="http://schemas.openxmlformats.org/officeDocument/2006/relationships/slide" Target="slides/slide57.xml"/><Relationship Id="rId81" Type="http://schemas.openxmlformats.org/officeDocument/2006/relationships/slide" Target="slides/slide6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2322F-742C-4372-9305-10CE71C1BFC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68220-B030-4C4D-A821-4D5D0EEB1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455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68220-B030-4C4D-A821-4D5D0EEB157D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791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18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76796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1877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6325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4240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924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5633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943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2667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4917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0051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67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05919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5124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1877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6325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4240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9247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5633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94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2667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491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00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951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6713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5124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5071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494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6242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54298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8350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846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5412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93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323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3964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73540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3927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50718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4942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6242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54298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8350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8469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54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85195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935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3964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7354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3927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210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0955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89802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59799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66433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839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1924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6970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580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0449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08345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0463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210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0955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89802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59799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664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4700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83929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69709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5809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0449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08345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0463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3779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68125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23439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99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6782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9451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9547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3563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1470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84894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9713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1501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3779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68125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2343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4317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9911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9451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9547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3563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1470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84894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9713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1501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67731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22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9765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3101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27620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5564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30814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7384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6645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13486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29298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9808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677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3098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8854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2285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3101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27620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5564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30814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73849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6645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13486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29298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98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97546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9664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7310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66862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73977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4894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0926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0803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66137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34218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481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187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4904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966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73104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66862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73977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4894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0926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0803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66137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342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95108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48146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490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32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8519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192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470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67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43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7121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976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1885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975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18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394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398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2852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575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21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86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2861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123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292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734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439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994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394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398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2852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575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18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869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123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292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734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439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994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2130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144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35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55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6831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348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737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5812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499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983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477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426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2130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144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3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34992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559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348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737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5812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499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9838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4772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426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89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574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40211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6661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08188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829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947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2049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6822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6428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51137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5930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2792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5740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666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0818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829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947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2049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6822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6428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51137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5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534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30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30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6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6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8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8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3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3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98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98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36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36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94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83813-A802-4B56-8C8C-9F7DA093221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30.01.2024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04AA-205E-45D3-9C2F-AEE3CB4774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94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13" Type="http://schemas.openxmlformats.org/officeDocument/2006/relationships/slide" Target="slide15.xml"/><Relationship Id="rId1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21" Type="http://schemas.openxmlformats.org/officeDocument/2006/relationships/slide" Target="slide39.xml"/><Relationship Id="rId7" Type="http://schemas.openxmlformats.org/officeDocument/2006/relationships/slide" Target="slide31.xml"/><Relationship Id="rId12" Type="http://schemas.openxmlformats.org/officeDocument/2006/relationships/image" Target="../media/image4.gif"/><Relationship Id="rId17" Type="http://schemas.openxmlformats.org/officeDocument/2006/relationships/slide" Target="slide51.xml"/><Relationship Id="rId2" Type="http://schemas.microsoft.com/office/2007/relationships/media" Target="../media/media1.mp3"/><Relationship Id="rId16" Type="http://schemas.openxmlformats.org/officeDocument/2006/relationships/image" Target="../media/image5.gif"/><Relationship Id="rId20" Type="http://schemas.openxmlformats.org/officeDocument/2006/relationships/image" Target="../media/image10.gif"/><Relationship Id="rId1" Type="http://schemas.openxmlformats.org/officeDocument/2006/relationships/audio" Target="NULL" TargetMode="External"/><Relationship Id="rId6" Type="http://schemas.openxmlformats.org/officeDocument/2006/relationships/image" Target="../media/image11.gif"/><Relationship Id="rId11" Type="http://schemas.openxmlformats.org/officeDocument/2006/relationships/slide" Target="slide59.xml"/><Relationship Id="rId5" Type="http://schemas.openxmlformats.org/officeDocument/2006/relationships/slide" Target="slide27.xml"/><Relationship Id="rId15" Type="http://schemas.openxmlformats.org/officeDocument/2006/relationships/slide" Target="slide19.xml"/><Relationship Id="rId23" Type="http://schemas.openxmlformats.org/officeDocument/2006/relationships/image" Target="../media/image2.png"/><Relationship Id="rId10" Type="http://schemas.openxmlformats.org/officeDocument/2006/relationships/image" Target="../media/image7.gif"/><Relationship Id="rId19" Type="http://schemas.openxmlformats.org/officeDocument/2006/relationships/slide" Target="slide47.xml"/><Relationship Id="rId4" Type="http://schemas.openxmlformats.org/officeDocument/2006/relationships/image" Target="../media/image1.png"/><Relationship Id="rId9" Type="http://schemas.openxmlformats.org/officeDocument/2006/relationships/slide" Target="slide23.xml"/><Relationship Id="rId14" Type="http://schemas.openxmlformats.org/officeDocument/2006/relationships/image" Target="../media/image8.gif"/><Relationship Id="rId2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13" Type="http://schemas.openxmlformats.org/officeDocument/2006/relationships/slide" Target="slide15.xml"/><Relationship Id="rId18" Type="http://schemas.openxmlformats.org/officeDocument/2006/relationships/image" Target="../media/image12.gif"/><Relationship Id="rId3" Type="http://schemas.openxmlformats.org/officeDocument/2006/relationships/slideLayout" Target="../slideLayouts/slideLayout2.xml"/><Relationship Id="rId21" Type="http://schemas.openxmlformats.org/officeDocument/2006/relationships/slide" Target="slide47.xml"/><Relationship Id="rId7" Type="http://schemas.openxmlformats.org/officeDocument/2006/relationships/slide" Target="slide31.xml"/><Relationship Id="rId12" Type="http://schemas.openxmlformats.org/officeDocument/2006/relationships/image" Target="../media/image4.gif"/><Relationship Id="rId17" Type="http://schemas.openxmlformats.org/officeDocument/2006/relationships/slide" Target="slide55.xml"/><Relationship Id="rId25" Type="http://schemas.openxmlformats.org/officeDocument/2006/relationships/image" Target="../media/image2.png"/><Relationship Id="rId2" Type="http://schemas.microsoft.com/office/2007/relationships/media" Target="../media/media1.mp3"/><Relationship Id="rId16" Type="http://schemas.openxmlformats.org/officeDocument/2006/relationships/image" Target="../media/image5.gif"/><Relationship Id="rId20" Type="http://schemas.openxmlformats.org/officeDocument/2006/relationships/image" Target="../media/image6.gif"/><Relationship Id="rId1" Type="http://schemas.openxmlformats.org/officeDocument/2006/relationships/audio" Target="NULL" TargetMode="External"/><Relationship Id="rId6" Type="http://schemas.openxmlformats.org/officeDocument/2006/relationships/image" Target="../media/image11.gif"/><Relationship Id="rId11" Type="http://schemas.openxmlformats.org/officeDocument/2006/relationships/slide" Target="slide59.xml"/><Relationship Id="rId24" Type="http://schemas.openxmlformats.org/officeDocument/2006/relationships/image" Target="../media/image9.gif"/><Relationship Id="rId5" Type="http://schemas.openxmlformats.org/officeDocument/2006/relationships/slide" Target="slide27.xml"/><Relationship Id="rId15" Type="http://schemas.openxmlformats.org/officeDocument/2006/relationships/slide" Target="slide19.xml"/><Relationship Id="rId23" Type="http://schemas.openxmlformats.org/officeDocument/2006/relationships/slide" Target="slide39.xml"/><Relationship Id="rId10" Type="http://schemas.openxmlformats.org/officeDocument/2006/relationships/image" Target="../media/image7.gif"/><Relationship Id="rId19" Type="http://schemas.openxmlformats.org/officeDocument/2006/relationships/slide" Target="slide51.xml"/><Relationship Id="rId4" Type="http://schemas.openxmlformats.org/officeDocument/2006/relationships/image" Target="../media/image1.png"/><Relationship Id="rId9" Type="http://schemas.openxmlformats.org/officeDocument/2006/relationships/slide" Target="slide23.xml"/><Relationship Id="rId14" Type="http://schemas.openxmlformats.org/officeDocument/2006/relationships/image" Target="../media/image8.gif"/><Relationship Id="rId22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slide" Target="slide59.xml"/><Relationship Id="rId18" Type="http://schemas.openxmlformats.org/officeDocument/2006/relationships/image" Target="../media/image5.gif"/><Relationship Id="rId26" Type="http://schemas.openxmlformats.org/officeDocument/2006/relationships/image" Target="../media/image9.gif"/><Relationship Id="rId3" Type="http://schemas.openxmlformats.org/officeDocument/2006/relationships/slideLayout" Target="../slideLayouts/slideLayout2.xml"/><Relationship Id="rId21" Type="http://schemas.openxmlformats.org/officeDocument/2006/relationships/slide" Target="slide51.xml"/><Relationship Id="rId7" Type="http://schemas.openxmlformats.org/officeDocument/2006/relationships/slide" Target="slide27.xml"/><Relationship Id="rId12" Type="http://schemas.openxmlformats.org/officeDocument/2006/relationships/image" Target="../media/image7.gif"/><Relationship Id="rId17" Type="http://schemas.openxmlformats.org/officeDocument/2006/relationships/slide" Target="slide19.xml"/><Relationship Id="rId25" Type="http://schemas.openxmlformats.org/officeDocument/2006/relationships/slide" Target="slide39.xml"/><Relationship Id="rId2" Type="http://schemas.microsoft.com/office/2007/relationships/media" Target="../media/media1.mp3"/><Relationship Id="rId16" Type="http://schemas.openxmlformats.org/officeDocument/2006/relationships/image" Target="../media/image8.gif"/><Relationship Id="rId20" Type="http://schemas.openxmlformats.org/officeDocument/2006/relationships/image" Target="../media/image12.gif"/><Relationship Id="rId1" Type="http://schemas.openxmlformats.org/officeDocument/2006/relationships/audio" Target="NULL" TargetMode="External"/><Relationship Id="rId6" Type="http://schemas.openxmlformats.org/officeDocument/2006/relationships/image" Target="../media/image13.gif"/><Relationship Id="rId11" Type="http://schemas.openxmlformats.org/officeDocument/2006/relationships/slide" Target="slide23.xml"/><Relationship Id="rId24" Type="http://schemas.openxmlformats.org/officeDocument/2006/relationships/image" Target="../media/image10.gif"/><Relationship Id="rId5" Type="http://schemas.openxmlformats.org/officeDocument/2006/relationships/slide" Target="slide35.xml"/><Relationship Id="rId15" Type="http://schemas.openxmlformats.org/officeDocument/2006/relationships/slide" Target="slide15.xml"/><Relationship Id="rId23" Type="http://schemas.openxmlformats.org/officeDocument/2006/relationships/slide" Target="slide47.xml"/><Relationship Id="rId10" Type="http://schemas.openxmlformats.org/officeDocument/2006/relationships/image" Target="../media/image3.gif"/><Relationship Id="rId19" Type="http://schemas.openxmlformats.org/officeDocument/2006/relationships/slide" Target="slide55.xml"/><Relationship Id="rId4" Type="http://schemas.openxmlformats.org/officeDocument/2006/relationships/image" Target="../media/image1.png"/><Relationship Id="rId9" Type="http://schemas.openxmlformats.org/officeDocument/2006/relationships/slide" Target="slide31.xml"/><Relationship Id="rId14" Type="http://schemas.openxmlformats.org/officeDocument/2006/relationships/image" Target="../media/image4.gif"/><Relationship Id="rId22" Type="http://schemas.openxmlformats.org/officeDocument/2006/relationships/image" Target="../media/image6.gif"/><Relationship Id="rId27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slide" Target="slide23.xml"/><Relationship Id="rId18" Type="http://schemas.openxmlformats.org/officeDocument/2006/relationships/image" Target="../media/image8.gif"/><Relationship Id="rId26" Type="http://schemas.openxmlformats.org/officeDocument/2006/relationships/image" Target="../media/image10.gif"/><Relationship Id="rId3" Type="http://schemas.openxmlformats.org/officeDocument/2006/relationships/slideLayout" Target="../slideLayouts/slideLayout2.xml"/><Relationship Id="rId21" Type="http://schemas.openxmlformats.org/officeDocument/2006/relationships/slide" Target="slide55.xml"/><Relationship Id="rId7" Type="http://schemas.openxmlformats.org/officeDocument/2006/relationships/slide" Target="slide27.xml"/><Relationship Id="rId12" Type="http://schemas.openxmlformats.org/officeDocument/2006/relationships/image" Target="../media/image3.gif"/><Relationship Id="rId17" Type="http://schemas.openxmlformats.org/officeDocument/2006/relationships/slide" Target="slide15.xml"/><Relationship Id="rId25" Type="http://schemas.openxmlformats.org/officeDocument/2006/relationships/slide" Target="slide47.xml"/><Relationship Id="rId2" Type="http://schemas.microsoft.com/office/2007/relationships/media" Target="../media/media1.mp3"/><Relationship Id="rId16" Type="http://schemas.openxmlformats.org/officeDocument/2006/relationships/image" Target="../media/image4.gif"/><Relationship Id="rId20" Type="http://schemas.openxmlformats.org/officeDocument/2006/relationships/image" Target="../media/image5.gif"/><Relationship Id="rId29" Type="http://schemas.openxmlformats.org/officeDocument/2006/relationships/image" Target="../media/image2.png"/><Relationship Id="rId1" Type="http://schemas.openxmlformats.org/officeDocument/2006/relationships/audio" Target="NULL" TargetMode="External"/><Relationship Id="rId6" Type="http://schemas.openxmlformats.org/officeDocument/2006/relationships/image" Target="../media/image13.gif"/><Relationship Id="rId11" Type="http://schemas.openxmlformats.org/officeDocument/2006/relationships/slide" Target="slide31.xml"/><Relationship Id="rId24" Type="http://schemas.openxmlformats.org/officeDocument/2006/relationships/image" Target="../media/image6.gif"/><Relationship Id="rId5" Type="http://schemas.openxmlformats.org/officeDocument/2006/relationships/slide" Target="slide35.xml"/><Relationship Id="rId15" Type="http://schemas.openxmlformats.org/officeDocument/2006/relationships/slide" Target="slide59.xml"/><Relationship Id="rId23" Type="http://schemas.openxmlformats.org/officeDocument/2006/relationships/slide" Target="slide51.xml"/><Relationship Id="rId28" Type="http://schemas.openxmlformats.org/officeDocument/2006/relationships/image" Target="../media/image9.gif"/><Relationship Id="rId10" Type="http://schemas.openxmlformats.org/officeDocument/2006/relationships/image" Target="../media/image14.gif"/><Relationship Id="rId19" Type="http://schemas.openxmlformats.org/officeDocument/2006/relationships/slide" Target="slide19.xml"/><Relationship Id="rId4" Type="http://schemas.openxmlformats.org/officeDocument/2006/relationships/image" Target="../media/image1.png"/><Relationship Id="rId9" Type="http://schemas.openxmlformats.org/officeDocument/2006/relationships/slide" Target="slide43.xml"/><Relationship Id="rId14" Type="http://schemas.openxmlformats.org/officeDocument/2006/relationships/image" Target="../media/image7.gif"/><Relationship Id="rId22" Type="http://schemas.openxmlformats.org/officeDocument/2006/relationships/image" Target="../media/image12.gif"/><Relationship Id="rId27" Type="http://schemas.openxmlformats.org/officeDocument/2006/relationships/slide" Target="slide3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slide" Target="slide23.xml"/><Relationship Id="rId18" Type="http://schemas.openxmlformats.org/officeDocument/2006/relationships/image" Target="../media/image8.gif"/><Relationship Id="rId26" Type="http://schemas.openxmlformats.org/officeDocument/2006/relationships/image" Target="../media/image10.gif"/><Relationship Id="rId3" Type="http://schemas.openxmlformats.org/officeDocument/2006/relationships/slideLayout" Target="../slideLayouts/slideLayout2.xml"/><Relationship Id="rId21" Type="http://schemas.openxmlformats.org/officeDocument/2006/relationships/slide" Target="slide55.xml"/><Relationship Id="rId7" Type="http://schemas.openxmlformats.org/officeDocument/2006/relationships/slide" Target="slide27.xml"/><Relationship Id="rId12" Type="http://schemas.openxmlformats.org/officeDocument/2006/relationships/image" Target="../media/image3.gif"/><Relationship Id="rId17" Type="http://schemas.openxmlformats.org/officeDocument/2006/relationships/slide" Target="slide15.xml"/><Relationship Id="rId25" Type="http://schemas.openxmlformats.org/officeDocument/2006/relationships/slide" Target="slide47.xml"/><Relationship Id="rId2" Type="http://schemas.microsoft.com/office/2007/relationships/media" Target="../media/media1.mp3"/><Relationship Id="rId16" Type="http://schemas.openxmlformats.org/officeDocument/2006/relationships/image" Target="../media/image4.gif"/><Relationship Id="rId20" Type="http://schemas.openxmlformats.org/officeDocument/2006/relationships/image" Target="../media/image5.gif"/><Relationship Id="rId29" Type="http://schemas.openxmlformats.org/officeDocument/2006/relationships/image" Target="../media/image2.png"/><Relationship Id="rId1" Type="http://schemas.openxmlformats.org/officeDocument/2006/relationships/audio" Target="NULL" TargetMode="External"/><Relationship Id="rId6" Type="http://schemas.openxmlformats.org/officeDocument/2006/relationships/image" Target="../media/image13.gif"/><Relationship Id="rId11" Type="http://schemas.openxmlformats.org/officeDocument/2006/relationships/slide" Target="slide31.xml"/><Relationship Id="rId24" Type="http://schemas.openxmlformats.org/officeDocument/2006/relationships/image" Target="../media/image6.gif"/><Relationship Id="rId5" Type="http://schemas.openxmlformats.org/officeDocument/2006/relationships/slide" Target="slide35.xml"/><Relationship Id="rId15" Type="http://schemas.openxmlformats.org/officeDocument/2006/relationships/slide" Target="slide59.xml"/><Relationship Id="rId23" Type="http://schemas.openxmlformats.org/officeDocument/2006/relationships/slide" Target="slide51.xml"/><Relationship Id="rId28" Type="http://schemas.openxmlformats.org/officeDocument/2006/relationships/image" Target="../media/image9.gif"/><Relationship Id="rId10" Type="http://schemas.openxmlformats.org/officeDocument/2006/relationships/image" Target="../media/image14.gif"/><Relationship Id="rId19" Type="http://schemas.openxmlformats.org/officeDocument/2006/relationships/slide" Target="slide19.xml"/><Relationship Id="rId4" Type="http://schemas.openxmlformats.org/officeDocument/2006/relationships/image" Target="../media/image1.png"/><Relationship Id="rId9" Type="http://schemas.openxmlformats.org/officeDocument/2006/relationships/slide" Target="slide43.xml"/><Relationship Id="rId14" Type="http://schemas.openxmlformats.org/officeDocument/2006/relationships/image" Target="../media/image7.gif"/><Relationship Id="rId22" Type="http://schemas.openxmlformats.org/officeDocument/2006/relationships/image" Target="../media/image12.gif"/><Relationship Id="rId27" Type="http://schemas.openxmlformats.org/officeDocument/2006/relationships/slide" Target="slide3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16.png"/><Relationship Id="rId7" Type="http://schemas.openxmlformats.org/officeDocument/2006/relationships/slide" Target="slide16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17.gif"/><Relationship Id="rId4" Type="http://schemas.openxmlformats.org/officeDocument/2006/relationships/slide" Target="slide2.xml"/><Relationship Id="rId9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0.png"/><Relationship Id="rId7" Type="http://schemas.openxmlformats.org/officeDocument/2006/relationships/slide" Target="slide2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5" Type="http://schemas.openxmlformats.org/officeDocument/2006/relationships/slide" Target="slide3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9.gif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5.png"/><Relationship Id="rId7" Type="http://schemas.openxmlformats.org/officeDocument/2006/relationships/slide" Target="slide25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image" Target="../media/image2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9.jpeg"/><Relationship Id="rId7" Type="http://schemas.openxmlformats.org/officeDocument/2006/relationships/slide" Target="slide28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30.xml"/><Relationship Id="rId4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2.xml"/><Relationship Id="rId7" Type="http://schemas.openxmlformats.org/officeDocument/2006/relationships/slide" Target="slide59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5" Type="http://schemas.openxmlformats.org/officeDocument/2006/relationships/slide" Target="slide31.xml"/><Relationship Id="rId4" Type="http://schemas.openxmlformats.org/officeDocument/2006/relationships/image" Target="../media/image1.png"/><Relationship Id="rId9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2.png"/><Relationship Id="rId7" Type="http://schemas.openxmlformats.org/officeDocument/2006/relationships/slide" Target="slide3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4.xml"/><Relationship Id="rId4" Type="http://schemas.openxmlformats.org/officeDocument/2006/relationships/image" Target="../media/image3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9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9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5.png"/><Relationship Id="rId7" Type="http://schemas.openxmlformats.org/officeDocument/2006/relationships/slide" Target="slide37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5" Type="http://schemas.openxmlformats.org/officeDocument/2006/relationships/slide" Target="slide38.xml"/><Relationship Id="rId4" Type="http://schemas.openxmlformats.org/officeDocument/2006/relationships/image" Target="../media/image36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19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19.gi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38.png"/><Relationship Id="rId7" Type="http://schemas.openxmlformats.org/officeDocument/2006/relationships/slide" Target="slide40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42.xml"/><Relationship Id="rId5" Type="http://schemas.openxmlformats.org/officeDocument/2006/relationships/slide" Target="slide41.xm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2.xml"/><Relationship Id="rId7" Type="http://schemas.openxmlformats.org/officeDocument/2006/relationships/slide" Target="slide59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2.png"/><Relationship Id="rId5" Type="http://schemas.openxmlformats.org/officeDocument/2006/relationships/slide" Target="slide31.xml"/><Relationship Id="rId10" Type="http://schemas.openxmlformats.org/officeDocument/2006/relationships/image" Target="../media/image5.gif"/><Relationship Id="rId4" Type="http://schemas.openxmlformats.org/officeDocument/2006/relationships/image" Target="../media/image1.png"/><Relationship Id="rId9" Type="http://schemas.openxmlformats.org/officeDocument/2006/relationships/slide" Target="slide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9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9.gi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41.png"/><Relationship Id="rId7" Type="http://schemas.openxmlformats.org/officeDocument/2006/relationships/slide" Target="slide44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46.xml"/><Relationship Id="rId5" Type="http://schemas.openxmlformats.org/officeDocument/2006/relationships/slide" Target="slide45.xml"/><Relationship Id="rId4" Type="http://schemas.openxmlformats.org/officeDocument/2006/relationships/image" Target="../media/image42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34.xml"/><Relationship Id="rId4" Type="http://schemas.openxmlformats.org/officeDocument/2006/relationships/image" Target="../media/image19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19.gi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44.png"/><Relationship Id="rId7" Type="http://schemas.openxmlformats.org/officeDocument/2006/relationships/slide" Target="slide50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5" Type="http://schemas.openxmlformats.org/officeDocument/2006/relationships/slide" Target="slide49.xml"/><Relationship Id="rId4" Type="http://schemas.openxmlformats.org/officeDocument/2006/relationships/image" Target="../media/image45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59.xml"/><Relationship Id="rId12" Type="http://schemas.openxmlformats.org/officeDocument/2006/relationships/image" Target="../media/image6.gif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11" Type="http://schemas.openxmlformats.org/officeDocument/2006/relationships/slide" Target="slide51.xml"/><Relationship Id="rId5" Type="http://schemas.openxmlformats.org/officeDocument/2006/relationships/slide" Target="slide31.xml"/><Relationship Id="rId10" Type="http://schemas.openxmlformats.org/officeDocument/2006/relationships/image" Target="../media/image5.gif"/><Relationship Id="rId4" Type="http://schemas.openxmlformats.org/officeDocument/2006/relationships/image" Target="../media/image1.png"/><Relationship Id="rId9" Type="http://schemas.openxmlformats.org/officeDocument/2006/relationships/slide" Target="slide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45.xml"/><Relationship Id="rId4" Type="http://schemas.openxmlformats.org/officeDocument/2006/relationships/image" Target="../media/image19.gi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47.png"/><Relationship Id="rId7" Type="http://schemas.openxmlformats.org/officeDocument/2006/relationships/slide" Target="slide5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53.xml"/><Relationship Id="rId5" Type="http://schemas.openxmlformats.org/officeDocument/2006/relationships/slide" Target="slide54.xml"/><Relationship Id="rId4" Type="http://schemas.openxmlformats.org/officeDocument/2006/relationships/image" Target="../media/image48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78.xml"/><Relationship Id="rId4" Type="http://schemas.openxmlformats.org/officeDocument/2006/relationships/image" Target="../media/image19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67.xml"/><Relationship Id="rId4" Type="http://schemas.openxmlformats.org/officeDocument/2006/relationships/image" Target="../media/image19.gi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50.png"/><Relationship Id="rId7" Type="http://schemas.openxmlformats.org/officeDocument/2006/relationships/slide" Target="slide57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slide" Target="slide58.xml"/><Relationship Id="rId4" Type="http://schemas.openxmlformats.org/officeDocument/2006/relationships/image" Target="../media/image51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00.xml"/><Relationship Id="rId4" Type="http://schemas.openxmlformats.org/officeDocument/2006/relationships/image" Target="../media/image19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89.xml"/><Relationship Id="rId4" Type="http://schemas.openxmlformats.org/officeDocument/2006/relationships/image" Target="../media/image19.gi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53.png"/><Relationship Id="rId7" Type="http://schemas.openxmlformats.org/officeDocument/2006/relationships/slide" Target="slide6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60.xml"/><Relationship Id="rId5" Type="http://schemas.openxmlformats.org/officeDocument/2006/relationships/slide" Target="slide62.xml"/><Relationship Id="rId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slide" Target="slide5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3.xml"/><Relationship Id="rId12" Type="http://schemas.openxmlformats.org/officeDocument/2006/relationships/image" Target="../media/image5.gif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11" Type="http://schemas.openxmlformats.org/officeDocument/2006/relationships/slide" Target="slide19.xml"/><Relationship Id="rId5" Type="http://schemas.openxmlformats.org/officeDocument/2006/relationships/slide" Target="slide31.xml"/><Relationship Id="rId15" Type="http://schemas.openxmlformats.org/officeDocument/2006/relationships/image" Target="../media/image2.png"/><Relationship Id="rId10" Type="http://schemas.openxmlformats.org/officeDocument/2006/relationships/image" Target="../media/image4.gif"/><Relationship Id="rId4" Type="http://schemas.openxmlformats.org/officeDocument/2006/relationships/image" Target="../media/image1.png"/><Relationship Id="rId9" Type="http://schemas.openxmlformats.org/officeDocument/2006/relationships/slide" Target="slide59.xml"/><Relationship Id="rId14" Type="http://schemas.openxmlformats.org/officeDocument/2006/relationships/image" Target="../media/image6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22.xml"/><Relationship Id="rId4" Type="http://schemas.openxmlformats.org/officeDocument/2006/relationships/image" Target="../media/image19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1.xml"/><Relationship Id="rId5" Type="http://schemas.openxmlformats.org/officeDocument/2006/relationships/image" Target="../media/image19.gif"/><Relationship Id="rId4" Type="http://schemas.openxmlformats.org/officeDocument/2006/relationships/slide" Target="slide5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slide" Target="slide19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3.xml"/><Relationship Id="rId12" Type="http://schemas.openxmlformats.org/officeDocument/2006/relationships/image" Target="../media/image8.gif"/><Relationship Id="rId17" Type="http://schemas.openxmlformats.org/officeDocument/2006/relationships/image" Target="../media/image2.png"/><Relationship Id="rId2" Type="http://schemas.microsoft.com/office/2007/relationships/media" Target="../media/media1.mp3"/><Relationship Id="rId16" Type="http://schemas.openxmlformats.org/officeDocument/2006/relationships/image" Target="../media/image6.gif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11" Type="http://schemas.openxmlformats.org/officeDocument/2006/relationships/slide" Target="slide15.xml"/><Relationship Id="rId5" Type="http://schemas.openxmlformats.org/officeDocument/2006/relationships/slide" Target="slide31.xml"/><Relationship Id="rId15" Type="http://schemas.openxmlformats.org/officeDocument/2006/relationships/slide" Target="slide51.xml"/><Relationship Id="rId10" Type="http://schemas.openxmlformats.org/officeDocument/2006/relationships/image" Target="../media/image4.gif"/><Relationship Id="rId4" Type="http://schemas.openxmlformats.org/officeDocument/2006/relationships/image" Target="../media/image1.png"/><Relationship Id="rId9" Type="http://schemas.openxmlformats.org/officeDocument/2006/relationships/slide" Target="slide59.xml"/><Relationship Id="rId1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slide" Target="slide19.xml"/><Relationship Id="rId18" Type="http://schemas.openxmlformats.org/officeDocument/2006/relationships/image" Target="../media/image9.gif"/><Relationship Id="rId3" Type="http://schemas.openxmlformats.org/officeDocument/2006/relationships/slideLayout" Target="../slideLayouts/slideLayout2.xml"/><Relationship Id="rId7" Type="http://schemas.openxmlformats.org/officeDocument/2006/relationships/slide" Target="slide23.xml"/><Relationship Id="rId12" Type="http://schemas.openxmlformats.org/officeDocument/2006/relationships/image" Target="../media/image8.gif"/><Relationship Id="rId17" Type="http://schemas.openxmlformats.org/officeDocument/2006/relationships/slide" Target="slide39.xml"/><Relationship Id="rId2" Type="http://schemas.microsoft.com/office/2007/relationships/media" Target="../media/media1.mp3"/><Relationship Id="rId16" Type="http://schemas.openxmlformats.org/officeDocument/2006/relationships/image" Target="../media/image6.gif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11" Type="http://schemas.openxmlformats.org/officeDocument/2006/relationships/slide" Target="slide15.xml"/><Relationship Id="rId5" Type="http://schemas.openxmlformats.org/officeDocument/2006/relationships/slide" Target="slide31.xml"/><Relationship Id="rId15" Type="http://schemas.openxmlformats.org/officeDocument/2006/relationships/slide" Target="slide51.xml"/><Relationship Id="rId10" Type="http://schemas.openxmlformats.org/officeDocument/2006/relationships/image" Target="../media/image4.gif"/><Relationship Id="rId19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slide" Target="slide59.xml"/><Relationship Id="rId1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slide" Target="slide19.xml"/><Relationship Id="rId18" Type="http://schemas.openxmlformats.org/officeDocument/2006/relationships/image" Target="../media/image10.gif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.png"/><Relationship Id="rId7" Type="http://schemas.openxmlformats.org/officeDocument/2006/relationships/slide" Target="slide23.xml"/><Relationship Id="rId12" Type="http://schemas.openxmlformats.org/officeDocument/2006/relationships/image" Target="../media/image8.gif"/><Relationship Id="rId17" Type="http://schemas.openxmlformats.org/officeDocument/2006/relationships/slide" Target="slide47.xml"/><Relationship Id="rId2" Type="http://schemas.microsoft.com/office/2007/relationships/media" Target="../media/media1.mp3"/><Relationship Id="rId16" Type="http://schemas.openxmlformats.org/officeDocument/2006/relationships/image" Target="../media/image6.gif"/><Relationship Id="rId20" Type="http://schemas.openxmlformats.org/officeDocument/2006/relationships/image" Target="../media/image9.gif"/><Relationship Id="rId1" Type="http://schemas.openxmlformats.org/officeDocument/2006/relationships/audio" Target="NULL" TargetMode="External"/><Relationship Id="rId6" Type="http://schemas.openxmlformats.org/officeDocument/2006/relationships/image" Target="../media/image3.gif"/><Relationship Id="rId11" Type="http://schemas.openxmlformats.org/officeDocument/2006/relationships/slide" Target="slide15.xml"/><Relationship Id="rId5" Type="http://schemas.openxmlformats.org/officeDocument/2006/relationships/slide" Target="slide31.xml"/><Relationship Id="rId15" Type="http://schemas.openxmlformats.org/officeDocument/2006/relationships/slide" Target="slide51.xml"/><Relationship Id="rId10" Type="http://schemas.openxmlformats.org/officeDocument/2006/relationships/image" Target="../media/image4.gif"/><Relationship Id="rId19" Type="http://schemas.openxmlformats.org/officeDocument/2006/relationships/slide" Target="slide39.xml"/><Relationship Id="rId4" Type="http://schemas.openxmlformats.org/officeDocument/2006/relationships/image" Target="../media/image1.png"/><Relationship Id="rId9" Type="http://schemas.openxmlformats.org/officeDocument/2006/relationships/slide" Target="slide59.xml"/><Relationship Id="rId1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15266" y="1052736"/>
            <a:ext cx="6478440" cy="3877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9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Олимпиада</a:t>
            </a:r>
          </a:p>
          <a:p>
            <a:pPr algn="ctr"/>
            <a:r>
              <a:rPr lang="ru-RU" sz="96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96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</a:t>
            </a:r>
            <a:endParaRPr lang="ru-RU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953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учитель\Desktop\ШКОЛА\игры и проекты\олимпиада 2011\1263518838_703292281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397" y="4759734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учитель\Desktop\ШКОЛА\игры и проекты\олимпиада 2011\1263518886_477285329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учитель\Desktop\ШКОЛА\игры и проекты\олимпиада 2011\1263519100_773244020.gif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29" y="5229168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21" action="ppaction://hlinksldjump"/>
          </p:cNvPr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7772074">
            <a:off x="7626328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 rot="11759785">
            <a:off x="5639016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0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учитель\Desktop\ШКОЛА\игры и проекты\олимпиада 2011\1263518838_703292281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397" y="4759734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учитель\Desktop\ШКОЛА\игры и проекты\олимпиада 2011\1263518886_477285329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учитель\Desktop\ШКОЛА\игры и проекты\олимпиада 2011\1263519031_739969084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918" y="4364251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учитель\Desktop\ШКОЛА\игры и проекты\олимпиада 2011\1263519100_773244020.gif">
            <a:hlinkClick r:id="rId21" action="ppaction://hlinksldjump"/>
          </p:cNvPr>
          <p:cNvPicPr>
            <a:picLocks noChangeAspect="1" noChangeArrowheads="1" noCrop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29" y="5229168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23" action="ppaction://hlinksldjump"/>
          </p:cNvPr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7772074">
            <a:off x="7626328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 rot="11759785">
            <a:off x="5639016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 rot="11759785">
            <a:off x="3808740" y="496200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8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30" descr="C:\Users\учитель\Desktop\ШКОЛА\игры и проекты\олимпиада 2011\1263519084_862520566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48" y="5468847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учитель\Desktop\ШКОЛА\игры и проекты\олимпиада 2011\1263518838_703292281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397" y="4759734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учитель\Desktop\ШКОЛА\игры и проекты\олимпиада 2011\1263518886_477285329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учитель\Desktop\ШКОЛА\игры и проекты\олимпиада 2011\1263519031_739969084.gif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918" y="4364251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21" action="ppaction://hlinksldjump"/>
          </p:cNvPr>
          <p:cNvPicPr>
            <a:picLocks noChangeAspect="1" noChangeArrowheads="1" noCrop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учитель\Desktop\ШКОЛА\игры и проекты\олимпиада 2011\1263519100_773244020.gif">
            <a:hlinkClick r:id="rId23" action="ppaction://hlinksldjump"/>
          </p:cNvPr>
          <p:cNvPicPr>
            <a:picLocks noChangeAspect="1" noChangeArrowheads="1" noCrop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29" y="5229168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25" action="ppaction://hlinksldjump"/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7772074">
            <a:off x="7626328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 rot="11759785">
            <a:off x="5639016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 rot="11759785">
            <a:off x="3808740" y="496200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8134036">
            <a:off x="1959832" y="495236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4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0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30" descr="C:\Users\учитель\Desktop\ШКОЛА\игры и проекты\олимпиада 2011\1263519084_862520566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48" y="5468847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учитель\Desktop\ШКОЛА\игры и проекты\олимпиада 2011\1263518838_703292281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397" y="4759734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учитель\Desktop\ШКОЛА\игры и проекты\олимпиада 2011\1263518866_455963249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59955"/>
            <a:ext cx="1122911" cy="97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учитель\Desktop\ШКОЛА\игры и проекты\олимпиада 2011\1263518886_47728532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учитель\Desktop\ШКОЛА\игры и проекты\олимпиада 2011\1263519031_739969084.gif">
            <a:hlinkClick r:id="rId21" action="ppaction://hlinksldjump"/>
          </p:cNvPr>
          <p:cNvPicPr>
            <a:picLocks noChangeAspect="1" noChangeArrowheads="1" noCrop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918" y="4364251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23" action="ppaction://hlinksldjump"/>
          </p:cNvPr>
          <p:cNvPicPr>
            <a:picLocks noChangeAspect="1" noChangeArrowheads="1" noCrop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учитель\Desktop\ШКОЛА\игры и проекты\олимпиада 2011\1263519100_773244020.gif">
            <a:hlinkClick r:id="rId25" action="ppaction://hlinksldjump"/>
          </p:cNvPr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29" y="5229168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27" action="ppaction://hlinksldjump"/>
          </p:cNvPr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7772074">
            <a:off x="7626328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 rot="11759785">
            <a:off x="5639016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 rot="11759785">
            <a:off x="3808740" y="496200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8134036">
            <a:off x="1959832" y="495236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право 23"/>
          <p:cNvSpPr/>
          <p:nvPr/>
        </p:nvSpPr>
        <p:spPr>
          <a:xfrm rot="13707880">
            <a:off x="452934" y="499650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30" descr="C:\Users\учитель\Desktop\ШКОЛА\игры и проекты\олимпиада 2011\1263519084_862520566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248" y="5468847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учитель\Desktop\ШКОЛА\игры и проекты\олимпиада 2011\1263518838_703292281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397" y="4759734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учитель\Desktop\ШКОЛА\игры и проекты\олимпиада 2011\1263518866_455963249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59955"/>
            <a:ext cx="1122911" cy="97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учитель\Desktop\ШКОЛА\игры и проекты\олимпиада 2011\1263518886_47728532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учитель\Desktop\ШКОЛА\игры и проекты\олимпиада 2011\1263519031_739969084.gif">
            <a:hlinkClick r:id="rId21" action="ppaction://hlinksldjump"/>
          </p:cNvPr>
          <p:cNvPicPr>
            <a:picLocks noChangeAspect="1" noChangeArrowheads="1" noCrop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918" y="4364251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23" action="ppaction://hlinksldjump"/>
          </p:cNvPr>
          <p:cNvPicPr>
            <a:picLocks noChangeAspect="1" noChangeArrowheads="1" noCrop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учитель\Desktop\ШКОЛА\игры и проекты\олимпиада 2011\1263519100_773244020.gif">
            <a:hlinkClick r:id="rId25" action="ppaction://hlinksldjump"/>
          </p:cNvPr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29" y="5229168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27" action="ppaction://hlinksldjump"/>
          </p:cNvPr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7772074">
            <a:off x="7626328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 rot="11759785">
            <a:off x="5639016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 rot="11759785">
            <a:off x="3808740" y="496200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8134036">
            <a:off x="1959832" y="4952362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право 23"/>
          <p:cNvSpPr/>
          <p:nvPr/>
        </p:nvSpPr>
        <p:spPr>
          <a:xfrm rot="13707880">
            <a:off x="452934" y="499650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492774" y="2012647"/>
            <a:ext cx="3506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9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Конец</a:t>
            </a:r>
            <a:endParaRPr lang="ru-RU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6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4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81327"/>
            <a:ext cx="6912768" cy="528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учитель\Desktop\ШКОЛА\игры и проекты\олимпиада 2011\1252016833_490772028_1041745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5-конечная звезда 24">
            <a:hlinkClick r:id="rId6" action="ppaction://hlinksldjump"/>
          </p:cNvPr>
          <p:cNvSpPr/>
          <p:nvPr/>
        </p:nvSpPr>
        <p:spPr>
          <a:xfrm>
            <a:off x="1835696" y="4672764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5-конечная звезда 27">
            <a:hlinkClick r:id="rId7" action="ppaction://hlinksldjump"/>
          </p:cNvPr>
          <p:cNvSpPr/>
          <p:nvPr/>
        </p:nvSpPr>
        <p:spPr>
          <a:xfrm>
            <a:off x="3923928" y="1916832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5-конечная звезда 28">
            <a:hlinkClick r:id="rId8" action="ppaction://hlinksldjump"/>
          </p:cNvPr>
          <p:cNvSpPr/>
          <p:nvPr/>
        </p:nvSpPr>
        <p:spPr>
          <a:xfrm>
            <a:off x="7092280" y="4221088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есяц 2">
            <a:hlinkClick r:id="rId9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44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16632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25401" y="1600200"/>
            <a:ext cx="9194825" cy="4912114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с помощью двух бидонов</a:t>
            </a:r>
          </a:p>
          <a:p>
            <a:pPr marL="0" indent="0" algn="ctr">
              <a:buNone/>
            </a:pP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 л и 8 л отлить из молочной </a:t>
            </a:r>
          </a:p>
          <a:p>
            <a:pPr marL="0" indent="0" algn="ctr">
              <a:buNone/>
            </a:pP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цистерны 7 л молока?</a:t>
            </a:r>
          </a:p>
          <a:p>
            <a:pPr marL="0" indent="0" algn="ctr">
              <a:buNone/>
            </a:pP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Молоко разрешается вылить</a:t>
            </a:r>
          </a:p>
          <a:p>
            <a:pPr marL="0" indent="0" algn="ctr">
              <a:buNone/>
            </a:pP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обратно в цистерну.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 rot="20768599">
            <a:off x="3131840" y="1772816"/>
            <a:ext cx="3240360" cy="180020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2+5=7</a:t>
            </a:r>
            <a:endParaRPr lang="ru-RU" sz="5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02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16632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07147" y="1600200"/>
            <a:ext cx="9160649" cy="4111895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Запишите число 100 с помощью</a:t>
            </a:r>
          </a:p>
          <a:p>
            <a:pPr marL="914400" indent="-914400">
              <a:buFont typeface="+mj-lt"/>
              <a:buAutoNum type="alphaLcParenR"/>
            </a:pP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Пяти единиц и знаков действий</a:t>
            </a:r>
          </a:p>
          <a:p>
            <a:pPr marL="914400" indent="-914400">
              <a:buFont typeface="+mj-lt"/>
              <a:buAutoNum type="alphaLcParenR"/>
            </a:pP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Пяти пятерок </a:t>
            </a:r>
            <a:r>
              <a:rPr lang="ru-RU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знаков 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действий</a:t>
            </a:r>
          </a:p>
          <a:p>
            <a:pPr marL="914400" indent="-914400">
              <a:buFont typeface="+mj-lt"/>
              <a:buAutoNum type="alphaLcParenR"/>
            </a:pP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Пяти троек </a:t>
            </a:r>
            <a:r>
              <a:rPr lang="ru-RU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знаков действий</a:t>
            </a:r>
          </a:p>
          <a:p>
            <a:pPr marL="0" indent="0">
              <a:buNone/>
            </a:pP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7-конечная звезда 8"/>
          <p:cNvSpPr/>
          <p:nvPr/>
        </p:nvSpPr>
        <p:spPr>
          <a:xfrm rot="327504">
            <a:off x="710130" y="1340768"/>
            <a:ext cx="7606286" cy="4220764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111-11=100</a:t>
            </a:r>
          </a:p>
          <a:p>
            <a:pPr algn="ctr"/>
            <a:r>
              <a:rPr lang="ru-RU" sz="5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5*5*5-5*5=100</a:t>
            </a:r>
          </a:p>
          <a:p>
            <a:pPr algn="ctr"/>
            <a:r>
              <a:rPr lang="ru-RU" sz="5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33*3+3:3=100</a:t>
            </a:r>
            <a:endParaRPr lang="ru-RU" sz="5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7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16632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279246" y="1379577"/>
            <a:ext cx="8572540" cy="5478423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Стоят 6 стаканов</a:t>
            </a:r>
            <a:r>
              <a:rPr lang="en-US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первые 3 из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5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их с водой. Как сделать так</a:t>
            </a:r>
            <a:r>
              <a:rPr lang="en-US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Чтобы пустой стакан и стакан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водой чередовались?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Разрешается брать только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5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один стакан.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7-конечная звезда 7"/>
          <p:cNvSpPr/>
          <p:nvPr/>
        </p:nvSpPr>
        <p:spPr>
          <a:xfrm rot="20725099">
            <a:off x="858755" y="1063415"/>
            <a:ext cx="8384242" cy="4752528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Взять второй стакан и вылить воду в предпоследний. </a:t>
            </a:r>
            <a:endParaRPr lang="ru-RU" sz="5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3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9362"/>
            <a:ext cx="6120680" cy="618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учитель\Desktop\ШКОЛА\игры и проекты\олимпиада 2011\1252016747_490745849_103631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3819952" y="1916832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3983556" y="5373216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5-конечная звезда 10">
            <a:hlinkClick r:id="rId7" action="ppaction://hlinksldjump"/>
          </p:cNvPr>
          <p:cNvSpPr/>
          <p:nvPr/>
        </p:nvSpPr>
        <p:spPr>
          <a:xfrm>
            <a:off x="5220072" y="3645024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Месяц 11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5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6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6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455376" cy="5760640"/>
          </a:xfrm>
          <a:solidFill>
            <a:srgbClr val="002060">
              <a:alpha val="66000"/>
            </a:srgb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Папа позвонил дочке, попросил её купить кое-что из вещей, нужных ему к отъезду, и сказал, что деньги лежат в конверте на письменном столе. Девочка, мельком взглянув на конверт, увидела написанное на нём число 98, вынула деньги и, не сосчитав их, положила в сумку, а конверт смяла и выбросила.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 магазине она купила на 90 рублей вещей, а когда хотела расплатиться, то оказалось, что у неё не только не остаётся восьми рублей, как она предполагала, но даже не хватает четырёх рублей. 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 она рассказала об этом папе и спросила, не ошибся ли он, когда считал деньги. Отец ответил, что он сосчитал деньги правильно, а ошиблась она сама. В чём была ошибка девочки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840" y="5988019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-конечная звезда 5"/>
          <p:cNvSpPr/>
          <p:nvPr/>
        </p:nvSpPr>
        <p:spPr>
          <a:xfrm rot="20051672">
            <a:off x="1261589" y="999406"/>
            <a:ext cx="6349258" cy="4410219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Девочка прочла письмо в перевёрнутом виде: 98 вместо 86.</a:t>
            </a:r>
            <a:endParaRPr lang="ru-RU" sz="4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03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60" y="5990496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37828" y="1721777"/>
            <a:ext cx="8455376" cy="4248472"/>
          </a:xfrm>
          <a:prstGeom prst="rect">
            <a:avLst/>
          </a:prstGeom>
          <a:solidFill>
            <a:srgbClr val="002060">
              <a:alpha val="66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</a:rPr>
              <a:t>В классе 29 учеников. 12 учеников имеют хотя бы сестру, 18 учеников имеют хотя бы брата. У Оли, Петра и Николая нет ни брата, ни сестры. Сколько учеников класса имеют и брата, и сестру?</a:t>
            </a:r>
          </a:p>
        </p:txBody>
      </p:sp>
      <p:sp>
        <p:nvSpPr>
          <p:cNvPr id="7" name="7-конечная звезда 6"/>
          <p:cNvSpPr/>
          <p:nvPr/>
        </p:nvSpPr>
        <p:spPr>
          <a:xfrm rot="985421">
            <a:off x="1061625" y="640847"/>
            <a:ext cx="7143303" cy="5325078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</a:rPr>
              <a:t>29-3=26 учеников имеют или брата, или сестру, или ни брата, ни сестру.</a:t>
            </a:r>
          </a:p>
          <a:p>
            <a:r>
              <a:rPr lang="ru-RU" sz="2400" dirty="0">
                <a:solidFill>
                  <a:schemeClr val="tx1"/>
                </a:solidFill>
              </a:rPr>
              <a:t>18+12=30 учеников было бы, если у каждого была только сестра или только брат.</a:t>
            </a:r>
          </a:p>
          <a:p>
            <a:r>
              <a:rPr lang="ru-RU" sz="2400" dirty="0">
                <a:solidFill>
                  <a:schemeClr val="tx1"/>
                </a:solidFill>
              </a:rPr>
              <a:t>30-26=4 ученика имеют и брата, и сестру.  Ответ: 4</a:t>
            </a:r>
            <a:endParaRPr lang="ru-RU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42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37828" y="1007877"/>
            <a:ext cx="8286012" cy="5589475"/>
          </a:xfrm>
          <a:prstGeom prst="rect">
            <a:avLst/>
          </a:prstGeom>
          <a:solidFill>
            <a:srgbClr val="002060">
              <a:alpha val="66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</a:rPr>
              <a:t>Разделить циферблат часов двумя прямыми линиями на три части так, чтобы, сложив числа, в каждой части получить одинаковые </a:t>
            </a:r>
            <a:r>
              <a:rPr lang="ru-RU" sz="4000" dirty="0" smtClean="0">
                <a:solidFill>
                  <a:schemeClr val="bg1"/>
                </a:solidFill>
              </a:rPr>
              <a:t>суммы.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1026" name="Рисунок 1" descr="http://math.all-tests.ru/sites/math.all-tests.ru/files/images/342-proble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191" y="3502369"/>
            <a:ext cx="2808312" cy="282911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Users\учитель\Desktop\ШКОЛА\игры и проекты\олимпиада 2011\1268398960_rez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60" y="5990496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-конечная звезда 7"/>
          <p:cNvSpPr/>
          <p:nvPr/>
        </p:nvSpPr>
        <p:spPr>
          <a:xfrm rot="223834">
            <a:off x="514851" y="-141511"/>
            <a:ext cx="7757768" cy="6102773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Сумма всех чисел на циферблате равна 78. Значит, сумма чисел в каждой части циферблата должна быть равна 78 : 3 = 26 = 13 × 2. Заметим, что 13 = 12 + 1 = 11 + 2 = 10 + 3... Отсюда напрашивается следующее решение:)</a:t>
            </a:r>
            <a:endParaRPr lang="ru-RU" sz="2200" b="1" i="1" dirty="0">
              <a:solidFill>
                <a:schemeClr val="tx1"/>
              </a:solidFill>
            </a:endParaRPr>
          </a:p>
        </p:txBody>
      </p:sp>
      <p:pic>
        <p:nvPicPr>
          <p:cNvPr id="1027" name="Рисунок 3" descr="http://math.all-tests.ru/sites/math.all-tests.ru/files/images/342-resolv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107" y="1412776"/>
            <a:ext cx="3997255" cy="33310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10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1"/>
            <a:ext cx="7235642" cy="521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учитель\Desktop\ШКОЛА\игры и проекты\олимпиада 2011\1252016924_490775719_36351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768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5-конечная звезда 9">
            <a:hlinkClick r:id="rId5" action="ppaction://hlinksldjump"/>
          </p:cNvPr>
          <p:cNvSpPr/>
          <p:nvPr/>
        </p:nvSpPr>
        <p:spPr>
          <a:xfrm>
            <a:off x="2843808" y="3006355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5-конечная звезда 10">
            <a:hlinkClick r:id="rId6" action="ppaction://hlinksldjump"/>
          </p:cNvPr>
          <p:cNvSpPr/>
          <p:nvPr/>
        </p:nvSpPr>
        <p:spPr>
          <a:xfrm>
            <a:off x="6012160" y="3933056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-конечная звезда 12">
            <a:hlinkClick r:id="rId7" action="ppaction://hlinksldjump"/>
          </p:cNvPr>
          <p:cNvSpPr/>
          <p:nvPr/>
        </p:nvSpPr>
        <p:spPr>
          <a:xfrm>
            <a:off x="6913806" y="2296500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Месяц 7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41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  <a:solidFill>
            <a:srgbClr val="002060">
              <a:alpha val="75000"/>
            </a:srgb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Восемь бумажек с числами 1, 2, 3, 4, 5, 7, 8 и 9 расположены в два столбца, как показано на рисунке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Переместив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две бумажки, нужно сделать так, чтобы суммы чисел в обоих столбцах стали одинаковыми (при этом общее число бумажек в столбцах должно остаться равным 8)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60" y="5990496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5" descr="http://math.all-tests.ru/sites/math.all-tests.ru/files/images/350-proble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04864"/>
            <a:ext cx="1724025" cy="2647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179512" y="1818226"/>
            <a:ext cx="3024336" cy="24482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Сумма всех чисел на бумажках чётная</a:t>
            </a:r>
            <a:r>
              <a:rPr lang="ru-RU" dirty="0"/>
              <a:t>.</a:t>
            </a:r>
          </a:p>
        </p:txBody>
      </p:sp>
      <p:sp>
        <p:nvSpPr>
          <p:cNvPr id="7" name="7-конечная звезда 6"/>
          <p:cNvSpPr/>
          <p:nvPr/>
        </p:nvSpPr>
        <p:spPr>
          <a:xfrm rot="20782483">
            <a:off x="800441" y="855176"/>
            <a:ext cx="7072296" cy="4893903"/>
          </a:xfrm>
          <a:prstGeom prst="star7">
            <a:avLst>
              <a:gd name="adj" fmla="val 39794"/>
              <a:gd name="hf" fmla="val 102572"/>
              <a:gd name="vf" fmla="val 105210"/>
            </a:avLst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Нужно поменять местами бумажки с числами 8 и 9, при этом 9 перевернуть, как 6. Тогда в каждом столбике сумма чисел будет равна 18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9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60" y="5990496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5"/>
          <p:cNvSpPr txBox="1">
            <a:spLocks/>
          </p:cNvSpPr>
          <p:nvPr/>
        </p:nvSpPr>
        <p:spPr>
          <a:xfrm>
            <a:off x="107147" y="1772816"/>
            <a:ext cx="9163791" cy="4401205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Трехзначное число записано тремя </a:t>
            </a: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различными цифрами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которые </a:t>
            </a: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располагаются в порядке возрастания</a:t>
            </a: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слева направо. Известно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что в его </a:t>
            </a: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названии все слова начинаются с </a:t>
            </a: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одной и той же буквы. Что это за число?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 rot="495899">
            <a:off x="3608922" y="2708920"/>
            <a:ext cx="2160240" cy="180020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147</a:t>
            </a:r>
            <a:endParaRPr lang="ru-RU" sz="5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60" y="5990496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37828" y="1721777"/>
            <a:ext cx="8455376" cy="4248472"/>
          </a:xfrm>
          <a:prstGeom prst="rect">
            <a:avLst/>
          </a:prstGeom>
          <a:solidFill>
            <a:srgbClr val="002060">
              <a:alpha val="66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</a:rPr>
              <a:t>В коробке лежали спички. Сначала их количество удвоили, а потом снова забрали 8 спичек. </a:t>
            </a:r>
            <a:r>
              <a:rPr lang="ru-RU" sz="3600" dirty="0" smtClean="0">
                <a:solidFill>
                  <a:schemeClr val="bg1"/>
                </a:solidFill>
              </a:rPr>
              <a:t>Оставшееся количество спичек снова удвоили</a:t>
            </a:r>
            <a:r>
              <a:rPr lang="en-US" sz="3600" dirty="0" smtClean="0">
                <a:solidFill>
                  <a:schemeClr val="bg1"/>
                </a:solidFill>
              </a:rPr>
              <a:t>,</a:t>
            </a:r>
            <a:r>
              <a:rPr lang="ru-RU" sz="3600" dirty="0" smtClean="0">
                <a:solidFill>
                  <a:schemeClr val="bg1"/>
                </a:solidFill>
              </a:rPr>
              <a:t> а потом снова забрали 8 спичек. Когда </a:t>
            </a:r>
            <a:r>
              <a:rPr lang="ru-RU" sz="3600" dirty="0">
                <a:solidFill>
                  <a:schemeClr val="bg1"/>
                </a:solidFill>
              </a:rPr>
              <a:t>эту операцию выполнили в третий раз, в коробке не осталось ни одной спички. Сколько спичек было в коробке?</a:t>
            </a:r>
          </a:p>
        </p:txBody>
      </p:sp>
      <p:sp>
        <p:nvSpPr>
          <p:cNvPr id="7" name="7-конечная звезда 6"/>
          <p:cNvSpPr/>
          <p:nvPr/>
        </p:nvSpPr>
        <p:spPr>
          <a:xfrm>
            <a:off x="1433355" y="709385"/>
            <a:ext cx="7359849" cy="5710691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chemeClr val="tx1"/>
                </a:solidFill>
              </a:rPr>
              <a:t>После выполнения третьей операции в коробке осталось нуль спичек. После выполнения второй операции спичек стало (0+8)/2=4. А после выполнения этой операции впервые в коробке оставалось (4+8)/2=6 спичек. Значит, до начала операций в коробке было (6+8)/2=7. Ответ: 7 спичек</a:t>
            </a:r>
            <a:endParaRPr lang="ru-RU" sz="22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учитель\Desktop\ШКОЛА\игры и проекты\олимпиада 2011\7538827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2016224" cy="293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391"/>
            <a:ext cx="5112567" cy="651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3491880" y="3430227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5049532" y="2597645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3887924" y="2296500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Месяц 9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604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260" y="2420888"/>
            <a:ext cx="8229600" cy="1252736"/>
          </a:xfrm>
          <a:solidFill>
            <a:srgbClr val="002060">
              <a:alpha val="67000"/>
            </a:srgbClr>
          </a:solidFill>
        </p:spPr>
        <p:txBody>
          <a:bodyPr/>
          <a:lstStyle/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Чем похожа шуба и снег?</a:t>
            </a:r>
          </a:p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80" y="116632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20058683">
            <a:off x="885591" y="852569"/>
            <a:ext cx="7359849" cy="4272983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>
                <a:solidFill>
                  <a:schemeClr val="tx1"/>
                </a:solidFill>
              </a:rPr>
              <a:t>Содержанием воздуха</a:t>
            </a:r>
          </a:p>
        </p:txBody>
      </p:sp>
    </p:spTree>
    <p:extLst>
      <p:ext uri="{BB962C8B-B14F-4D97-AF65-F5344CB8AC3E}">
        <p14:creationId xmlns:p14="http://schemas.microsoft.com/office/powerpoint/2010/main" val="330329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80" y="116632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34260" y="2420888"/>
            <a:ext cx="8229600" cy="2232248"/>
          </a:xfrm>
          <a:solidFill>
            <a:srgbClr val="002060">
              <a:alpha val="67000"/>
            </a:srgbClr>
          </a:solidFill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4400" b="1" dirty="0">
                <a:solidFill>
                  <a:schemeClr val="bg1"/>
                </a:solidFill>
              </a:rPr>
              <a:t>Почему сорнякам не дают цвести и пропалывают их до цветения?</a:t>
            </a:r>
          </a:p>
          <a:p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 rot="185747">
            <a:off x="2234751" y="1132209"/>
            <a:ext cx="5975276" cy="4272983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>
                <a:solidFill>
                  <a:schemeClr val="tx1"/>
                </a:solidFill>
              </a:rPr>
              <a:t>Избегают появления семян</a:t>
            </a:r>
          </a:p>
        </p:txBody>
      </p:sp>
    </p:spTree>
    <p:extLst>
      <p:ext uri="{BB962C8B-B14F-4D97-AF65-F5344CB8AC3E}">
        <p14:creationId xmlns:p14="http://schemas.microsoft.com/office/powerpoint/2010/main" val="151040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5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6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80" y="116632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34260" y="2420888"/>
            <a:ext cx="8229600" cy="1728192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Почему вода в реках и озёрах не промерзает до дна</a:t>
            </a:r>
            <a:r>
              <a:rPr lang="ru-RU" sz="4800" b="1" dirty="0" smtClean="0">
                <a:solidFill>
                  <a:schemeClr val="bg1"/>
                </a:solidFill>
              </a:rPr>
              <a:t>?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 rot="1228544">
            <a:off x="1535321" y="1433516"/>
            <a:ext cx="6227477" cy="466312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chemeClr val="tx1"/>
                </a:solidFill>
              </a:rPr>
              <a:t>Потому, что лед легче воды и всплывает на поверхность</a:t>
            </a:r>
          </a:p>
        </p:txBody>
      </p:sp>
    </p:spTree>
    <p:extLst>
      <p:ext uri="{BB962C8B-B14F-4D97-AF65-F5344CB8AC3E}">
        <p14:creationId xmlns:p14="http://schemas.microsoft.com/office/powerpoint/2010/main" val="151040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14794"/>
            <a:ext cx="5904656" cy="597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учитель\Desktop\ШКОЛА\игры и проекты\олимпиада 2011\1252017038_490791349_81025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0960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4860032" y="4653136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2699792" y="2441260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5652120" y="2374384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Месяц 10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6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05264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34260" y="2420888"/>
            <a:ext cx="8229600" cy="1728192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Для чего нужно сортировать мусор</a:t>
            </a:r>
            <a:r>
              <a:rPr lang="ru-RU" sz="4800" b="1" dirty="0" smtClean="0">
                <a:solidFill>
                  <a:schemeClr val="bg1"/>
                </a:solidFill>
              </a:rPr>
              <a:t>?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 rot="20686658">
            <a:off x="1073058" y="165540"/>
            <a:ext cx="7578428" cy="6173465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chemeClr val="tx1"/>
                </a:solidFill>
              </a:rPr>
              <a:t>Можно старые использовать для производства новых изделий, отходы могут иметь опасность для окружающей среды, для переработки</a:t>
            </a:r>
          </a:p>
        </p:txBody>
      </p:sp>
    </p:spTree>
    <p:extLst>
      <p:ext uri="{BB962C8B-B14F-4D97-AF65-F5344CB8AC3E}">
        <p14:creationId xmlns:p14="http://schemas.microsoft.com/office/powerpoint/2010/main" val="347749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05264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34260" y="2420888"/>
            <a:ext cx="8229600" cy="1728192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Почему растения в лесу друг другу не мешают</a:t>
            </a:r>
            <a:r>
              <a:rPr lang="ru-RU" sz="4800" b="1" dirty="0" smtClean="0">
                <a:solidFill>
                  <a:schemeClr val="bg1"/>
                </a:solidFill>
              </a:rPr>
              <a:t>?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 rot="1208035">
            <a:off x="1535321" y="1433516"/>
            <a:ext cx="6227477" cy="466312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chemeClr val="tx1"/>
                </a:solidFill>
              </a:rPr>
              <a:t>Потому что в лесу растения растут ярусами</a:t>
            </a:r>
          </a:p>
        </p:txBody>
      </p:sp>
    </p:spTree>
    <p:extLst>
      <p:ext uri="{BB962C8B-B14F-4D97-AF65-F5344CB8AC3E}">
        <p14:creationId xmlns:p14="http://schemas.microsoft.com/office/powerpoint/2010/main" val="202112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05264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34260" y="2420888"/>
            <a:ext cx="8229600" cy="1728192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smtClean="0">
                <a:solidFill>
                  <a:schemeClr val="bg1"/>
                </a:solidFill>
              </a:rPr>
              <a:t>Почему снег хрустит под ногами?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535321" y="1433516"/>
            <a:ext cx="6227477" cy="466312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chemeClr val="tx1"/>
                </a:solidFill>
              </a:rPr>
              <a:t>Хруст вызван разрушением под ногами снежных кристаллов</a:t>
            </a:r>
          </a:p>
        </p:txBody>
      </p:sp>
    </p:spTree>
    <p:extLst>
      <p:ext uri="{BB962C8B-B14F-4D97-AF65-F5344CB8AC3E}">
        <p14:creationId xmlns:p14="http://schemas.microsoft.com/office/powerpoint/2010/main" val="202112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619268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учитель\Desktop\ШКОЛА\игры и проекты\олимпиада 2011\1252016974_490788361_7962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5-конечная звезда 8">
            <a:hlinkClick r:id="rId5" action="ppaction://hlinksldjump"/>
          </p:cNvPr>
          <p:cNvSpPr/>
          <p:nvPr/>
        </p:nvSpPr>
        <p:spPr>
          <a:xfrm>
            <a:off x="4387788" y="4509120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5-конечная звезда 9">
            <a:hlinkClick r:id="rId6" action="ppaction://hlinksldjump"/>
          </p:cNvPr>
          <p:cNvSpPr/>
          <p:nvPr/>
        </p:nvSpPr>
        <p:spPr>
          <a:xfrm>
            <a:off x="5315508" y="1916832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5-конечная звезда 10">
            <a:hlinkClick r:id="rId7" action="ppaction://hlinksldjump"/>
          </p:cNvPr>
          <p:cNvSpPr/>
          <p:nvPr/>
        </p:nvSpPr>
        <p:spPr>
          <a:xfrm>
            <a:off x="2231740" y="3573016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Месяц 12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21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34260" y="2420888"/>
            <a:ext cx="8229600" cy="2520280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По </a:t>
            </a:r>
            <a:r>
              <a:rPr lang="ru-RU" sz="4800" b="1" dirty="0">
                <a:solidFill>
                  <a:schemeClr val="bg1"/>
                </a:solidFill>
              </a:rPr>
              <a:t>каким признакам в народе дали растению название мать-и-мачеха?</a:t>
            </a:r>
          </a:p>
        </p:txBody>
      </p:sp>
      <p:sp>
        <p:nvSpPr>
          <p:cNvPr id="8" name="7-конечная звезда 7"/>
          <p:cNvSpPr/>
          <p:nvPr/>
        </p:nvSpPr>
        <p:spPr>
          <a:xfrm rot="20442430">
            <a:off x="2555776" y="1433516"/>
            <a:ext cx="5207022" cy="4011708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chemeClr val="tx1"/>
                </a:solidFill>
              </a:rPr>
              <a:t>По особенной поверхности листьев </a:t>
            </a:r>
          </a:p>
        </p:txBody>
      </p:sp>
    </p:spTree>
    <p:extLst>
      <p:ext uri="{BB962C8B-B14F-4D97-AF65-F5344CB8AC3E}">
        <p14:creationId xmlns:p14="http://schemas.microsoft.com/office/powerpoint/2010/main" val="15134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95536" y="2420888"/>
            <a:ext cx="8368324" cy="2448272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Какая птица может передвигаться по стволу дерева вниз головой</a:t>
            </a:r>
            <a:r>
              <a:rPr lang="ru-RU" sz="4800" dirty="0"/>
              <a:t>?</a:t>
            </a:r>
          </a:p>
        </p:txBody>
      </p:sp>
      <p:sp>
        <p:nvSpPr>
          <p:cNvPr id="6" name="7-конечная звезда 5"/>
          <p:cNvSpPr/>
          <p:nvPr/>
        </p:nvSpPr>
        <p:spPr>
          <a:xfrm rot="2104785">
            <a:off x="3913863" y="776160"/>
            <a:ext cx="4968552" cy="3289456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4000" b="1" dirty="0">
                <a:solidFill>
                  <a:schemeClr val="tx1"/>
                </a:solidFill>
              </a:rPr>
              <a:t>Поползень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102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95536" y="2420888"/>
            <a:ext cx="8229600" cy="1728192"/>
          </a:xfrm>
          <a:prstGeom prst="rect">
            <a:avLst/>
          </a:prstGeom>
          <a:solidFill>
            <a:srgbClr val="002060">
              <a:alpha val="67000"/>
            </a:srgb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Зачем задерживают снег на полях?</a:t>
            </a:r>
          </a:p>
        </p:txBody>
      </p:sp>
      <p:sp>
        <p:nvSpPr>
          <p:cNvPr id="6" name="7-конечная звезда 5"/>
          <p:cNvSpPr/>
          <p:nvPr/>
        </p:nvSpPr>
        <p:spPr>
          <a:xfrm>
            <a:off x="1535321" y="1433516"/>
            <a:ext cx="6227477" cy="466312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chemeClr val="tx1"/>
                </a:solidFill>
              </a:rPr>
              <a:t>Чтобы сохранить тепло растениям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102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30457"/>
            <a:ext cx="6408712" cy="593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учитель\Desktop\ШКОЛА\игры и проекты\олимпиада 2011\824091564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1872208" cy="24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2843808" y="2996385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5580112" y="3501008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4059560" y="2060848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Месяц 9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26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050771">
            <a:off x="3008323" y="150625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3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/>
          <a:lstStyle/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Как звали подругу Тома </a:t>
            </a:r>
            <a:r>
              <a:rPr lang="ru-RU" sz="5400" b="1" dirty="0" err="1" smtClean="0">
                <a:solidFill>
                  <a:schemeClr val="bg1"/>
                </a:solidFill>
              </a:rPr>
              <a:t>Сойера</a:t>
            </a:r>
            <a:r>
              <a:rPr lang="ru-RU" sz="5400" b="1" dirty="0" smtClean="0">
                <a:solidFill>
                  <a:schemeClr val="bg1"/>
                </a:solidFill>
              </a:rPr>
              <a:t>?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Бекки </a:t>
            </a:r>
            <a:r>
              <a:rPr lang="ru-RU" sz="4000" b="1" dirty="0" err="1" smtClean="0">
                <a:solidFill>
                  <a:schemeClr val="tx1"/>
                </a:solidFill>
              </a:rPr>
              <a:t>Тетчер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391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02909" y="2791604"/>
            <a:ext cx="8229600" cy="2036440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Кого называют “солнцем” русской поэзии?</a:t>
            </a: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Пушкин А.С.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257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02909" y="1628800"/>
            <a:ext cx="8229600" cy="3199244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На одном из языков Индии “тигр” – </a:t>
            </a:r>
            <a:r>
              <a:rPr lang="ru-RU" sz="5400" b="1" dirty="0" err="1">
                <a:solidFill>
                  <a:schemeClr val="bg1"/>
                </a:solidFill>
              </a:rPr>
              <a:t>шерхан</a:t>
            </a:r>
            <a:r>
              <a:rPr lang="ru-RU" sz="5400" b="1" dirty="0">
                <a:solidFill>
                  <a:schemeClr val="bg1"/>
                </a:solidFill>
              </a:rPr>
              <a:t>, “медведь” – балу, переведи  “удав” - …, “лягушонок” - …, “слон” - …</a:t>
            </a: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err="1" smtClean="0">
                <a:solidFill>
                  <a:schemeClr val="tx1"/>
                </a:solidFill>
              </a:rPr>
              <a:t>Каа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</a:rPr>
              <a:t>маугли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</a:rPr>
              <a:t>хатхи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257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8643"/>
            <a:ext cx="6336704" cy="627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 descr="C:\Users\учитель\Desktop\ШКОЛА\игры и проекты\олимпиада 2011\1252016903_490794721_67046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60" y="3573016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2339596" y="2204864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6" action="ppaction://hlinksldjump"/>
          </p:cNvPr>
          <p:cNvSpPr/>
          <p:nvPr/>
        </p:nvSpPr>
        <p:spPr>
          <a:xfrm>
            <a:off x="3131684" y="5373216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5-конечная звезда 9">
            <a:hlinkClick r:id="rId7" action="ppaction://hlinksldjump"/>
          </p:cNvPr>
          <p:cNvSpPr/>
          <p:nvPr/>
        </p:nvSpPr>
        <p:spPr>
          <a:xfrm>
            <a:off x="6660232" y="1052736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Месяц 10">
            <a:hlinkClick r:id="rId8" action="ppaction://hlinksldjump"/>
          </p:cNvPr>
          <p:cNvSpPr/>
          <p:nvPr/>
        </p:nvSpPr>
        <p:spPr>
          <a:xfrm>
            <a:off x="788436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0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909" y="25187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83584" y="2603167"/>
            <a:ext cx="8229600" cy="2016224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Как называется русский вариант “Белоснежки”?</a:t>
            </a: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21098700">
            <a:off x="2080433" y="1262391"/>
            <a:ext cx="6188372" cy="4508310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Сказка о мертвой царевне и семи </a:t>
            </a:r>
            <a:r>
              <a:rPr lang="ru-RU" sz="4000" b="1" dirty="0" err="1" smtClean="0">
                <a:solidFill>
                  <a:schemeClr val="tx1"/>
                </a:solidFill>
              </a:rPr>
              <a:t>боготырях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613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447680" y="2708920"/>
            <a:ext cx="6652712" cy="1224136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Как звали Малыша?</a:t>
            </a: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024909" y="1456949"/>
            <a:ext cx="4994367" cy="3200117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err="1" smtClean="0">
                <a:solidFill>
                  <a:schemeClr val="tx1"/>
                </a:solidFill>
              </a:rPr>
              <a:t>Сванте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</a:rPr>
              <a:t>Свантенсон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995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83584" y="1556792"/>
            <a:ext cx="8229600" cy="4176464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Определи жанр “Водичка – водичка умой мое личико, чтобы глазки блестели, чтобы щечки горели, улыбался роток и кусался зубок”</a:t>
            </a: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err="1" smtClean="0">
                <a:solidFill>
                  <a:schemeClr val="tx1"/>
                </a:solidFill>
              </a:rPr>
              <a:t>потешка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995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4291"/>
            <a:ext cx="6984776" cy="623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учитель\Desktop\ШКОЛА\игры и проекты\олимпиада 2011\1252016816_490778637_103834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265" y="153224"/>
            <a:ext cx="199822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3460068" y="3409817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4716016" y="1196752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6957265" y="3409817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Месяц 9">
            <a:hlinkClick r:id="rId8" action="ppaction://hlinksldjump"/>
          </p:cNvPr>
          <p:cNvSpPr/>
          <p:nvPr/>
        </p:nvSpPr>
        <p:spPr>
          <a:xfrm>
            <a:off x="419236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62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02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83584" y="1700808"/>
            <a:ext cx="8229600" cy="4032447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“Ходит плавно, словно лебедушка” -  определить средство художественной выразительности. </a:t>
            </a: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70300" y="1999270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сравнение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635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02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09092" y="1700809"/>
            <a:ext cx="8229600" cy="2808312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Кто автор “Лесной газеты”, “Кто чем поет?”, “Чей нос лучше?”, “Хвосты</a:t>
            </a:r>
            <a:r>
              <a:rPr lang="ru-RU" sz="5400" b="1" dirty="0" smtClean="0">
                <a:solidFill>
                  <a:schemeClr val="bg1"/>
                </a:solidFill>
              </a:rPr>
              <a:t>”? 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Виталий Бианки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134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2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02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83584" y="1700809"/>
            <a:ext cx="8229600" cy="2016223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Герои, какой басни: глупая птица и хитрая хищница.</a:t>
            </a:r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Ворона и лисица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134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336704" cy="626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учитель\Desktop\ШКОЛА\игры и проекты\олимпиада 2011\1252017012_490798917_33687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60" y="232278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5-конечная звезда 8">
            <a:hlinkClick r:id="rId5" action="ppaction://hlinksldjump"/>
          </p:cNvPr>
          <p:cNvSpPr/>
          <p:nvPr/>
        </p:nvSpPr>
        <p:spPr>
          <a:xfrm>
            <a:off x="5724128" y="3467945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5-конечная звезда 9">
            <a:hlinkClick r:id="rId6" action="ppaction://hlinksldjump"/>
          </p:cNvPr>
          <p:cNvSpPr/>
          <p:nvPr/>
        </p:nvSpPr>
        <p:spPr>
          <a:xfrm>
            <a:off x="3482556" y="3212976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5-конечная звезда 10">
            <a:hlinkClick r:id="rId7" action="ppaction://hlinksldjump"/>
          </p:cNvPr>
          <p:cNvSpPr/>
          <p:nvPr/>
        </p:nvSpPr>
        <p:spPr>
          <a:xfrm>
            <a:off x="3527884" y="980728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Месяц 11">
            <a:hlinkClick r:id="rId8" action="ppaction://hlinksldjump"/>
          </p:cNvPr>
          <p:cNvSpPr/>
          <p:nvPr/>
        </p:nvSpPr>
        <p:spPr>
          <a:xfrm>
            <a:off x="323528" y="188641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63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21087"/>
          </a:xfrm>
          <a:solidFill>
            <a:srgbClr val="0070C0">
              <a:alpha val="46000"/>
            </a:srgbClr>
          </a:solidFill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В Древней Греции была поговорка – </a:t>
            </a:r>
            <a:r>
              <a:rPr lang="ru-RU" sz="5400" b="1" i="1" dirty="0">
                <a:solidFill>
                  <a:schemeClr val="bg1"/>
                </a:solidFill>
              </a:rPr>
              <a:t>“От альфы до омеги”. </a:t>
            </a:r>
            <a:r>
              <a:rPr lang="ru-RU" sz="5400" b="1" dirty="0">
                <a:solidFill>
                  <a:schemeClr val="bg1"/>
                </a:solidFill>
              </a:rPr>
              <a:t>В Древней Руси – </a:t>
            </a:r>
            <a:r>
              <a:rPr lang="ru-RU" sz="5400" b="1" i="1" dirty="0">
                <a:solidFill>
                  <a:schemeClr val="bg1"/>
                </a:solidFill>
              </a:rPr>
              <a:t>“От аза до ижицы”</a:t>
            </a:r>
            <a:r>
              <a:rPr lang="ru-RU" sz="5400" b="1" dirty="0">
                <a:solidFill>
                  <a:schemeClr val="bg1"/>
                </a:solidFill>
              </a:rPr>
              <a:t>. </a:t>
            </a:r>
            <a:endParaRPr lang="ru-RU" sz="5400" b="1" dirty="0" smtClean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А </a:t>
            </a:r>
            <a:r>
              <a:rPr lang="ru-RU" sz="5400" b="1" dirty="0">
                <a:solidFill>
                  <a:schemeClr val="bg1"/>
                </a:solidFill>
              </a:rPr>
              <a:t>в современном русском языке - …?</a:t>
            </a:r>
          </a:p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02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От А до 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561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02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1"/>
            <a:ext cx="8229600" cy="3629000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В </a:t>
            </a:r>
            <a:r>
              <a:rPr lang="ru-RU" sz="5400" b="1" dirty="0" smtClean="0">
                <a:solidFill>
                  <a:schemeClr val="bg1"/>
                </a:solidFill>
              </a:rPr>
              <a:t>четыре </a:t>
            </a:r>
            <a:r>
              <a:rPr lang="ru-RU" sz="5400" b="1" dirty="0">
                <a:solidFill>
                  <a:schemeClr val="bg1"/>
                </a:solidFill>
              </a:rPr>
              <a:t>из </a:t>
            </a:r>
            <a:r>
              <a:rPr lang="ru-RU" sz="5400" b="1" dirty="0" smtClean="0">
                <a:solidFill>
                  <a:schemeClr val="bg1"/>
                </a:solidFill>
              </a:rPr>
              <a:t>пяти </a:t>
            </a:r>
            <a:r>
              <a:rPr lang="ru-RU" sz="5400" b="1" dirty="0">
                <a:solidFill>
                  <a:schemeClr val="bg1"/>
                </a:solidFill>
              </a:rPr>
              <a:t>слов можно переставить буквы так, чтобы получились названия растений. Сделай это.</a:t>
            </a:r>
          </a:p>
          <a:p>
            <a:pPr marL="0" indent="0">
              <a:buNone/>
            </a:pPr>
            <a:r>
              <a:rPr lang="ru-RU" sz="5400" b="1" i="1" dirty="0">
                <a:solidFill>
                  <a:schemeClr val="bg1"/>
                </a:solidFill>
              </a:rPr>
              <a:t>Насос, мошкара, пила, </a:t>
            </a:r>
            <a:r>
              <a:rPr lang="ru-RU" sz="5400" b="1" i="1" dirty="0" smtClean="0">
                <a:solidFill>
                  <a:schemeClr val="bg1"/>
                </a:solidFill>
              </a:rPr>
              <a:t>мышка</a:t>
            </a:r>
            <a:r>
              <a:rPr lang="en-US" sz="5400" b="1" i="1" dirty="0" smtClean="0">
                <a:solidFill>
                  <a:schemeClr val="bg1"/>
                </a:solidFill>
              </a:rPr>
              <a:t>,</a:t>
            </a:r>
            <a:r>
              <a:rPr lang="ru-RU" sz="5400" b="1" i="1" dirty="0" smtClean="0">
                <a:solidFill>
                  <a:schemeClr val="bg1"/>
                </a:solidFill>
              </a:rPr>
              <a:t> мука.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6" name="7-конечная звезда 5"/>
          <p:cNvSpPr/>
          <p:nvPr/>
        </p:nvSpPr>
        <p:spPr>
          <a:xfrm rot="20083356">
            <a:off x="1923285" y="1199979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Липа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ромашка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камыш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сосна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376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02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>
                <a:solidFill>
                  <a:schemeClr val="bg1"/>
                </a:solidFill>
              </a:rPr>
              <a:t>Найдите среди данных слов “четвертое лишнее” </a:t>
            </a:r>
            <a:endParaRPr lang="ru-RU" sz="5400" b="1" dirty="0" smtClean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(</a:t>
            </a:r>
            <a:r>
              <a:rPr lang="ru-RU" sz="5400" b="1" dirty="0">
                <a:solidFill>
                  <a:schemeClr val="bg1"/>
                </a:solidFill>
              </a:rPr>
              <a:t>с грамматической точки зрения) и объясните свой выбор</a:t>
            </a:r>
          </a:p>
          <a:p>
            <a:pPr marL="0" indent="0">
              <a:buNone/>
            </a:pPr>
            <a:r>
              <a:rPr lang="ru-RU" sz="5400" b="1" i="1" dirty="0">
                <a:solidFill>
                  <a:schemeClr val="bg1"/>
                </a:solidFill>
              </a:rPr>
              <a:t>Штаны, сени, носилки, иваси.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5327541" y="634549"/>
            <a:ext cx="3660673" cy="2455415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иваси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1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376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20" y="329524"/>
            <a:ext cx="6408712" cy="613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C:\Users\учитель\Desktop\ШКОЛА\игры и проекты\олимпиада 2011\1252016834_490743339_41261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717032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5652120" y="3140968"/>
            <a:ext cx="936104" cy="903352"/>
          </a:xfrm>
          <a:prstGeom prst="star5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glow rad="228600">
              <a:srgbClr val="00B05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5192452" y="1052736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2771800" y="3394560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Месяц 9">
            <a:hlinkClick r:id="rId8" action="ppaction://hlinksldjump"/>
          </p:cNvPr>
          <p:cNvSpPr/>
          <p:nvPr/>
        </p:nvSpPr>
        <p:spPr>
          <a:xfrm>
            <a:off x="467544" y="329524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71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05264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1"/>
            <a:ext cx="8229600" cy="2908920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Как называется раздел русского языка, который изучает звуки?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343161">
            <a:off x="2173985" y="3422832"/>
            <a:ext cx="4345053" cy="267079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фонетика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797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05264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1"/>
            <a:ext cx="8229600" cy="2908920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Замените устаревшие слова современными:</a:t>
            </a:r>
          </a:p>
          <a:p>
            <a:pPr marL="0" lvl="0" indent="0">
              <a:buNone/>
            </a:pPr>
            <a:r>
              <a:rPr lang="ru-RU" sz="5400" b="1" i="1" dirty="0" smtClean="0">
                <a:solidFill>
                  <a:schemeClr val="bg1"/>
                </a:solidFill>
              </a:rPr>
              <a:t>очи</a:t>
            </a:r>
            <a:r>
              <a:rPr lang="en-US" sz="5400" b="1" i="1" dirty="0" smtClean="0">
                <a:solidFill>
                  <a:schemeClr val="bg1"/>
                </a:solidFill>
              </a:rPr>
              <a:t>,</a:t>
            </a:r>
            <a:r>
              <a:rPr lang="ru-RU" sz="5400" b="1" i="1" dirty="0" smtClean="0">
                <a:solidFill>
                  <a:schemeClr val="bg1"/>
                </a:solidFill>
              </a:rPr>
              <a:t> чело</a:t>
            </a:r>
            <a:r>
              <a:rPr lang="en-US" sz="5400" b="1" i="1" dirty="0" smtClean="0">
                <a:solidFill>
                  <a:schemeClr val="bg1"/>
                </a:solidFill>
              </a:rPr>
              <a:t>,</a:t>
            </a:r>
            <a:r>
              <a:rPr lang="ru-RU" sz="5400" b="1" i="1" dirty="0" smtClean="0">
                <a:solidFill>
                  <a:schemeClr val="bg1"/>
                </a:solidFill>
              </a:rPr>
              <a:t> уста</a:t>
            </a:r>
            <a:r>
              <a:rPr lang="en-US" sz="5400" b="1" i="1" dirty="0" smtClean="0">
                <a:solidFill>
                  <a:schemeClr val="bg1"/>
                </a:solidFill>
              </a:rPr>
              <a:t>,</a:t>
            </a:r>
            <a:r>
              <a:rPr lang="ru-RU" sz="5400" b="1" i="1" dirty="0" smtClean="0">
                <a:solidFill>
                  <a:schemeClr val="bg1"/>
                </a:solidFill>
              </a:rPr>
              <a:t> перст</a:t>
            </a:r>
            <a:endParaRPr lang="ru-RU" sz="5400" b="1" i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20824852">
            <a:off x="2458589" y="1468694"/>
            <a:ext cx="4559055" cy="3248635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Глаза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лоб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губы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палец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562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05264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Как называется второстепенный член предложения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который отвечает на вопросы косвенных падежей.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21077555">
            <a:off x="2139679" y="1345573"/>
            <a:ext cx="5258497" cy="337794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дополнение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2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562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592" y="476672"/>
            <a:ext cx="6419760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учитель\Desktop\ШКОЛА\игры и проекты\олимпиада 2011\549627628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6672"/>
            <a:ext cx="1872208" cy="277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1835696" y="2132856"/>
            <a:ext cx="792088" cy="798592"/>
          </a:xfrm>
          <a:prstGeom prst="star5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228600">
              <a:srgbClr val="00B0F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1979712" y="1052736"/>
            <a:ext cx="927720" cy="903352"/>
          </a:xfrm>
          <a:prstGeom prst="star5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228600">
              <a:srgbClr val="FFFF00">
                <a:alpha val="48000"/>
              </a:srgbClr>
            </a:glow>
            <a:outerShdw blurRad="50800" dist="50800" dir="5400000" algn="ctr" rotWithShape="0">
              <a:srgbClr val="FFFF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4134428" y="2370644"/>
            <a:ext cx="792088" cy="759336"/>
          </a:xfrm>
          <a:prstGeom prst="star5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glow rad="228600">
              <a:srgbClr val="FF00FF">
                <a:alpha val="48000"/>
              </a:srgbClr>
            </a:glow>
            <a:outerShdw blurRad="50800" dist="50800" dir="5400000" algn="ctr" rotWithShape="0">
              <a:srgbClr val="FF0000">
                <a:alpha val="47000"/>
              </a:srgbClr>
            </a:outerShdw>
          </a:effectLst>
          <a:scene3d>
            <a:camera prst="orthographicFront"/>
            <a:lightRig rig="chilly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Месяц 9">
            <a:hlinkClick r:id="rId8" action="ppaction://hlinksldjump"/>
          </p:cNvPr>
          <p:cNvSpPr/>
          <p:nvPr/>
        </p:nvSpPr>
        <p:spPr>
          <a:xfrm>
            <a:off x="179512" y="332656"/>
            <a:ext cx="792088" cy="895772"/>
          </a:xfrm>
          <a:prstGeom prst="moon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9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004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Во французском языке часто дают прозвища и шутливые наименования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составленные из двух слов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например: храни дурака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храни платье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думай дурак. Что означают такие наименования.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489631" y="1173881"/>
            <a:ext cx="4568980" cy="354776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Перила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гардероб</a:t>
            </a:r>
            <a:r>
              <a:rPr lang="en-US" sz="4000" b="1" dirty="0" smtClean="0">
                <a:solidFill>
                  <a:schemeClr val="tx1"/>
                </a:solidFill>
              </a:rPr>
              <a:t>,</a:t>
            </a:r>
            <a:r>
              <a:rPr lang="ru-RU" sz="4000" b="1" dirty="0" smtClean="0">
                <a:solidFill>
                  <a:schemeClr val="tx1"/>
                </a:solidFill>
              </a:rPr>
              <a:t> узелок на память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550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004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В каком из этих слов количество букв не совпадает с количеством звуков: сел</a:t>
            </a:r>
            <a:r>
              <a:rPr lang="ru-RU" sz="5400" b="1" dirty="0">
                <a:solidFill>
                  <a:schemeClr val="bg1"/>
                </a:solidFill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</a:rPr>
              <a:t>– съел- съешь - поешь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съешь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80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учитель\Desktop\ШКОЛА\игры и проекты\олимпиада 2011\1268398960_rez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004" y="188640"/>
            <a:ext cx="859160" cy="8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  <a:solidFill>
            <a:srgbClr val="0070C0">
              <a:alpha val="46000"/>
            </a:srgbClr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В книге </a:t>
            </a:r>
            <a:r>
              <a:rPr lang="ru-RU" sz="5400" b="1" dirty="0" err="1" smtClean="0">
                <a:solidFill>
                  <a:schemeClr val="bg1"/>
                </a:solidFill>
              </a:rPr>
              <a:t>Л.Кэрролла</a:t>
            </a:r>
            <a:r>
              <a:rPr lang="ru-RU" sz="5400" b="1" dirty="0" smtClean="0">
                <a:solidFill>
                  <a:schemeClr val="bg1"/>
                </a:solidFill>
              </a:rPr>
              <a:t> «Алиса в Стране Чудес» героиня говорит «А не пролечу ли я всю землю насквозь? Вот будет смешно! Вылезаю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- а люди вниз головой! Как их там зовут?.. Антипатии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кажется?» Что имела ввиду Алиса</a:t>
            </a:r>
            <a:r>
              <a:rPr lang="en-US" sz="5400" b="1" dirty="0" smtClean="0">
                <a:solidFill>
                  <a:schemeClr val="bg1"/>
                </a:solidFill>
              </a:rPr>
              <a:t>,</a:t>
            </a:r>
            <a:r>
              <a:rPr lang="ru-RU" sz="5400" b="1" dirty="0" smtClean="0">
                <a:solidFill>
                  <a:schemeClr val="bg1"/>
                </a:solidFill>
              </a:rPr>
              <a:t> употребляя слово «антипатия»</a:t>
            </a:r>
            <a:endParaRPr lang="ru-RU" sz="5400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 rot="949323">
            <a:off x="2267744" y="1879158"/>
            <a:ext cx="4692863" cy="2811652"/>
          </a:xfrm>
          <a:prstGeom prst="star7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381000">
              <a:srgbClr val="FFFF00">
                <a:alpha val="78000"/>
              </a:srgbClr>
            </a:glow>
            <a:innerShdw blurRad="114300">
              <a:prstClr val="black">
                <a:alpha val="86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chemeClr val="tx1"/>
                </a:solidFill>
              </a:rPr>
              <a:t>антиподы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5636" y="84547"/>
            <a:ext cx="5679761" cy="923330"/>
          </a:xfrm>
          <a:prstGeom prst="rect">
            <a:avLst/>
          </a:prstGeom>
          <a:solidFill>
            <a:schemeClr val="tx2">
              <a:lumMod val="75000"/>
              <a:alpha val="38000"/>
            </a:schemeClr>
          </a:solidFill>
          <a:effectLst>
            <a:innerShdw blurRad="63500" dist="50800" dir="2700000">
              <a:srgbClr val="002060">
                <a:alpha val="50000"/>
              </a:srgbClr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Вопрос на балов 3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80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7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" name="Picture 24" descr="C:\Users\учитель\Desktop\ШКОЛА\игры и проекты\олимпиада 2011\1263518886_477285329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218"/>
            <a:ext cx="1121817" cy="9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учитель\Desktop\ШКОЛА\игры и проекты\олимпиада 2011\1263518855_961204475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785" y="260648"/>
            <a:ext cx="1296144" cy="1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учитель\Desktop\ШКОЛА\игры и проекты\олимпиада 2011\1263518931_210511452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961" y="1638205"/>
            <a:ext cx="1134520" cy="98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учитель\Desktop\ШКОЛА\игры и проекты\олимпиада 2011\1263518976_498992900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321" y="2132856"/>
            <a:ext cx="1176854" cy="10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учитель\Desktop\ШКОЛА\игры и проекты\олимпиада 2011\1263518983_492514156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33" y="260648"/>
            <a:ext cx="1282020" cy="11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учитель\Desktop\ШКОЛА\игры и проекты\олимпиада 2011\1263518900_54760039.gif">
            <a:hlinkClick r:id="rId15" action="ppaction://hlinksldjump"/>
          </p:cNvPr>
          <p:cNvPicPr>
            <a:picLocks noChangeAspect="1" noChangeArrowheads="1" noCrop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25" y="2000442"/>
            <a:ext cx="1225365" cy="10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учитель\Desktop\ШКОЛА\игры и проекты\олимпиада 2011\1263519100_773244020.gif">
            <a:hlinkClick r:id="rId17" action="ppaction://hlinksldjump"/>
          </p:cNvPr>
          <p:cNvPicPr>
            <a:picLocks noChangeAspect="1" noChangeArrowheads="1" noCrop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29" y="5229168"/>
            <a:ext cx="11906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учитель\Desktop\ШКОЛА\игры и проекты\олимпиада 2011\38778621.gif">
            <a:hlinkClick r:id="rId19" action="ppaction://hlinksldjump"/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90" y="3933056"/>
            <a:ext cx="1084630" cy="116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1180485">
            <a:off x="1118384" y="152581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268044">
            <a:off x="3021280" y="1492020"/>
            <a:ext cx="720080" cy="44145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3282727">
            <a:off x="4456038" y="1378654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9123131">
            <a:off x="5604765" y="1661041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3041799">
            <a:off x="7293707" y="1474035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626328" y="3365179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7772074">
            <a:off x="7626328" y="5301463"/>
            <a:ext cx="720080" cy="41567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Дет Мельникова - Пираты (демо) - minu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8398.6518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35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64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3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1364</Words>
  <Application>Microsoft Office PowerPoint</Application>
  <PresentationFormat>Экран (4:3)</PresentationFormat>
  <Paragraphs>154</Paragraphs>
  <Slides>62</Slides>
  <Notes>1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21</vt:i4>
      </vt:variant>
      <vt:variant>
        <vt:lpstr>Заголовки слайдов</vt:lpstr>
      </vt:variant>
      <vt:variant>
        <vt:i4>62</vt:i4>
      </vt:variant>
    </vt:vector>
  </HeadingPairs>
  <TitlesOfParts>
    <vt:vector size="85" baseType="lpstr">
      <vt:lpstr>Arial</vt:lpstr>
      <vt:lpstr>Calibri</vt:lpstr>
      <vt:lpstr>Тема Office</vt:lpstr>
      <vt:lpstr>2_Тема Office</vt:lpstr>
      <vt:lpstr>3_Тема Office</vt:lpstr>
      <vt:lpstr>4_Тема Office</vt:lpstr>
      <vt:lpstr>6_Тема Office</vt:lpstr>
      <vt:lpstr>8_Тема Office</vt:lpstr>
      <vt:lpstr>9_Тема Office</vt:lpstr>
      <vt:lpstr>10_Тема Office</vt:lpstr>
      <vt:lpstr>11_Тема Office</vt:lpstr>
      <vt:lpstr>14_Тема Office</vt:lpstr>
      <vt:lpstr>15_Тема Office</vt:lpstr>
      <vt:lpstr>17_Тема Office</vt:lpstr>
      <vt:lpstr>18_Тема Office</vt:lpstr>
      <vt:lpstr>20_Тема Office</vt:lpstr>
      <vt:lpstr>21_Тема Office</vt:lpstr>
      <vt:lpstr>23_Тема Office</vt:lpstr>
      <vt:lpstr>24_Тема Office</vt:lpstr>
      <vt:lpstr>26_Тема Office</vt:lpstr>
      <vt:lpstr>27_Тема Office</vt:lpstr>
      <vt:lpstr>29_Тема Office</vt:lpstr>
      <vt:lpstr>30_Тема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Клюева</cp:lastModifiedBy>
  <cp:revision>84</cp:revision>
  <dcterms:created xsi:type="dcterms:W3CDTF">2011-10-19T04:45:24Z</dcterms:created>
  <dcterms:modified xsi:type="dcterms:W3CDTF">2024-01-30T06:34:33Z</dcterms:modified>
</cp:coreProperties>
</file>