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72AA67-2B65-9EEE-AFC7-1BB07BF5D0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96B5304-CCB3-4E72-6DF0-828B82E62B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6D915B-C63E-4DC1-B9F8-0EA142158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081C-DF0D-4C38-9D8B-743A451AEF9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918D50-ECBC-7E51-AE25-FFBE3A7C7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CFA0AB-2A96-0BE4-89E3-3CAF1D1E7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0C114-0F30-43DC-853D-B47EAC3BF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977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8024F7-18B5-E20E-6E92-2920C1F8E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B578DAD-C074-52DF-F0D8-8A1D937CAA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93046D3-2E52-569A-CD6E-1124ED7EE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081C-DF0D-4C38-9D8B-743A451AEF9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63FE0C-B522-88FA-F470-98B6C59D9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481239-CB72-DC06-9B1F-E1B9DF1E8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0C114-0F30-43DC-853D-B47EAC3BF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951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317794B-6247-6693-3D4F-2D5E601297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6ACA233-CCB2-21EC-6B4B-A0B4A80337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FDDFF0-C643-72C8-22B4-0E1D48C86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081C-DF0D-4C38-9D8B-743A451AEF9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8CE25F4-AEE9-36D4-3BCA-BC59273C6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C0EC6A-BC15-1F23-4572-0521CE763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0C114-0F30-43DC-853D-B47EAC3BF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586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C298FE-943D-A2B0-B6E7-AB7822EE3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EF08CE-517E-94A7-1E8D-602F162DBF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9A3D0FF-787F-8340-EFE5-D120E2745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081C-DF0D-4C38-9D8B-743A451AEF9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E79926-0703-7170-99FE-2B813B46A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C4FC9F1-6A6F-2A0C-1B50-BC5B29A67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0C114-0F30-43DC-853D-B47EAC3BF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48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D49AA9-0124-3B91-0740-67F5EAAF1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89C13F1-D40B-069C-ED2E-B92A23BD56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18D196A-D9AA-95A3-0B7A-5B31F9071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081C-DF0D-4C38-9D8B-743A451AEF9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6FFD78-1DE3-90B0-5CF2-C252905C6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E284DC-AE4D-660A-4F0E-E70D565C8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0C114-0F30-43DC-853D-B47EAC3BF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507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9F4803-E10B-55EF-12C0-52D92DF2F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1C165C-A870-026F-2150-0383DD9E9F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CF439FA-0466-C9F2-7907-E2E01BC6EC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8B8F03A-8D29-4FF8-2CD1-0DA1BA2A2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081C-DF0D-4C38-9D8B-743A451AEF9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7EDA8A0-4CFA-9F0F-8448-56F02A60C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314D5AF-413D-187B-A511-E6F5CE57D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0C114-0F30-43DC-853D-B47EAC3BF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59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0EA76B-181A-F373-85DB-D2B702667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8926989-FE0B-9149-1878-7527BBC0D2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FE32000-7AB7-1F7D-4C67-4D61BCBD89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B3FC456-DE84-104D-0B4D-A7EEAD37DC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9DBBA57-33B5-24D3-7540-3DE416F6FC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E13463A-4F04-51AE-D86A-6D3064985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081C-DF0D-4C38-9D8B-743A451AEF9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E9139C7-5CB5-3C6B-17E8-B8C6CC34D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3D46C16-AAA0-2461-B9C2-2B4679F2F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0C114-0F30-43DC-853D-B47EAC3BF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762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1D6219-5321-C765-52F7-2CA8DBC02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D87262F-5750-90A3-054E-B62DBE5A1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081C-DF0D-4C38-9D8B-743A451AEF9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33F8D77-E176-1B5E-3919-8631F4535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3193895-CD88-3E52-4929-C64A18D76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0C114-0F30-43DC-853D-B47EAC3BF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901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78FFEEB-3D97-B5EB-2ADF-6417DE220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081C-DF0D-4C38-9D8B-743A451AEF9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9C511A9-05EC-1169-DDAD-7B6F743F1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D4EE44F-8DFF-7A6A-F62F-FB00048CD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0C114-0F30-43DC-853D-B47EAC3BF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327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6FBFD6-CE44-9687-75F9-5E72F05CE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DAE68E-BF3B-F8D9-4E9B-3A2839145A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478F9FD-4909-6B8C-8150-6799688376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638E489-55B8-6913-388C-7ABC133F1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081C-DF0D-4C38-9D8B-743A451AEF9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8EAD7AF-70B0-272E-0005-E415B7BEE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CE34DB5-4A64-38BC-A745-9A3162049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0C114-0F30-43DC-853D-B47EAC3BF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640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12BEB9-85FD-4376-4627-3126ED217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110B686-E8B5-8A24-26AC-F4A4DD6F17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83061F1-E87C-CACC-425B-1B7D748703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75A8AFD-63E3-C88A-F164-9D1CAE855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081C-DF0D-4C38-9D8B-743A451AEF9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D2F7FCE-3CB8-4863-3012-E24A088EE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EE874C1-97F5-F3FD-0341-4810553C2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0C114-0F30-43DC-853D-B47EAC3BF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757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179F65-A052-F081-29E1-2648242A0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C165900-FB54-B167-1F91-BEAFC748C5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EFE806-D7A2-6772-5451-28B62D6BFD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4081C-DF0D-4C38-9D8B-743A451AEF9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DAF470E-A893-67B9-66B3-47AD07BF48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1EFDCC-CDE7-E101-D2CF-00D8B1F857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0C114-0F30-43DC-853D-B47EAC3BF1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534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B87634-3508-F56C-2056-DCEF1CEC2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Почему НАВОЛОЧКА, а не НАПОДУШНИК?</a:t>
            </a:r>
            <a:br>
              <a:rPr lang="ru-RU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/>
          </a:p>
        </p:txBody>
      </p:sp>
      <p:pic>
        <p:nvPicPr>
          <p:cNvPr id="5" name="Рисунок 4" descr="Кто придумал наволочку?  Эта история будет про Древнюю Грецию и возникновение первых подушек.  Хотя подушки появились у людей, на самом деле, очень давно.-2">
            <a:extLst>
              <a:ext uri="{FF2B5EF4-FFF2-40B4-BE49-F238E27FC236}">
                <a16:creationId xmlns:a16="http://schemas.microsoft.com/office/drawing/2014/main" id="{950EC7C9-B5B0-9EAB-3065-4DC939477B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5708" y="1690688"/>
            <a:ext cx="4909939" cy="368454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110AC53-D99F-0186-7922-D45BC031162D}"/>
              </a:ext>
            </a:extLst>
          </p:cNvPr>
          <p:cNvSpPr txBox="1"/>
          <p:nvPr/>
        </p:nvSpPr>
        <p:spPr>
          <a:xfrm>
            <a:off x="501015" y="1447145"/>
            <a:ext cx="6097508" cy="47890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 заправляете свою постель в очередной раз или, наоборот, расправляете её перед сном и одеваете на подушку наволочку, потом засовываете одеяло в пододеяльник. Казалось бы привычные нам названия, а вы не задумывались почему они называются так, как совсем не выглядят. Откуда пошли эти названия? Сейчас разберемся.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Слово «наволочка» имеет исконно русское происхождение.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почему мешок для подушки так назвали понятно из следующего: 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 глагола «волочь», что значит «тащить» или «натягивать»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ts val="2100"/>
              </a:lnSpc>
              <a:spcAft>
                <a:spcPts val="10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 есть, натаскивать, натягивать. Раз мешок на подушку натягивали и наволакивали, вот его "наволочкой" и прозвали. Такие были времена.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040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43C575-CE68-73EB-8B03-A004BF600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Виды наволочек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19AB1E-5B6D-9FCE-063C-F1684AFCC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2727" y="315912"/>
            <a:ext cx="5257800" cy="6176963"/>
          </a:xfrm>
        </p:spPr>
        <p:txBody>
          <a:bodyPr>
            <a:normAutofit fontScale="85000" lnSpcReduction="20000"/>
          </a:bodyPr>
          <a:lstStyle/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Современная наволочка — это часть постельного белья, которая предохраняет подушку от загрязнений, служит элементом декора, дополнительно предохраняет от выбивания наполнителя и является барьером для пылевых клещей. Они отличаются друг от друга по назначению, размерам, форме и другим параметрам.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По форме.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этому признаку наволочка соответствует подушке, для которой она предназначена. 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Самыми распространёнными являются прямоугольные и квадратные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Более экзотические варианты, как правило, шьются на заказ или продаются вместе с подушкой. Такие нестандартные наволочки могут быть круглыми, треугольными, иметь форму каких-либо животных или цветов. Ограничивается всё только фантазией дизайнера.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По размеру.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размерами такая же ситуация, как и с формой. Впрочем, здесь набор имеет свои пределы. Самыми распространёнными вариантами 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являются наволочки размеров 50х70 или 70х70 см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Они входят в подавляющее большинство готовых комплектов постельного белья, имеющихся в продаже. Изделия меньших размеров выпускаются для детей либо служат декоративными элементами для украшения интерьера.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наволочка с рюшами">
            <a:extLst>
              <a:ext uri="{FF2B5EF4-FFF2-40B4-BE49-F238E27FC236}">
                <a16:creationId xmlns:a16="http://schemas.microsoft.com/office/drawing/2014/main" id="{BAE6D8DB-9607-E664-63AF-57E0EEDA6C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3" y="1204379"/>
            <a:ext cx="5445125" cy="5445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9025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C12CD7-E939-7ACE-B556-457F1076C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 держится наволочка за подушку</a:t>
            </a:r>
            <a:endParaRPr lang="ru-RU" sz="3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577083-AFC1-E95A-8C5A-69DB7197ED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749" y="1508753"/>
            <a:ext cx="6358174" cy="5236079"/>
          </a:xfrm>
        </p:spPr>
        <p:txBody>
          <a:bodyPr>
            <a:normAutofit fontScale="47500" lnSpcReduction="20000"/>
          </a:bodyPr>
          <a:lstStyle/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Существует четыре основных способа фиксации наволочки на подушке. Они отличаются своим назначением и особенностями технологического процесса изготовления.</a:t>
            </a:r>
            <a:endParaRPr lang="ru-RU" sz="2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Первый, самый распространённый, это</a:t>
            </a:r>
            <a:r>
              <a:rPr lang="ru-RU" sz="29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наволочка с запахом</a:t>
            </a: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Он представляет собой простой карман, который заворачивается на подушку при надевании и удерживает её внутри.</a:t>
            </a:r>
            <a:endParaRPr lang="ru-RU" sz="2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Второй по популярности вариант — это </a:t>
            </a:r>
            <a:r>
              <a:rPr lang="ru-RU" sz="29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застёжка-молния</a:t>
            </a: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С её помощью можно быстро и надёжно зафиксировать бельё на подушке. С такой застёжкой наполнитель точно не полезет наружу. Помимо стандартных комплектов постельного белья, подобные чехлы используются для ортопедических изделий с эффектом памяти. Эти два способа крепления остаются самыми надёжными и востребованными.</a:t>
            </a:r>
            <a:endParaRPr lang="ru-RU" sz="2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Два следующих варианта сейчас скорее имеют декоративный характер, хотя возможны и исключения. В первом из них подушка закрепляется внутри </a:t>
            </a:r>
            <a:r>
              <a:rPr lang="ru-RU" sz="29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помощи пуговиц</a:t>
            </a: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Для повседневного использования такая наволочка может быть неудобна из-за риска оторвать одну из них. Зато именно пуговицы могут сделать её неповторимым и уникальным украшением помещения. Ещё один вариант имеет чисто декоративный характер. В этом случае бельё крепится </a:t>
            </a:r>
            <a:r>
              <a:rPr lang="ru-RU" sz="29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помощью завязок на узелках</a:t>
            </a: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Для сна это непрактично, так как узлы имеют свойство развязываться, особенно если ткань достаточно скользкая.</a:t>
            </a:r>
            <a:endParaRPr lang="ru-RU" sz="2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с молнией">
            <a:extLst>
              <a:ext uri="{FF2B5EF4-FFF2-40B4-BE49-F238E27FC236}">
                <a16:creationId xmlns:a16="http://schemas.microsoft.com/office/drawing/2014/main" id="{45CC2D20-45DF-6D46-6472-FBE68E7AB5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374" y="1508753"/>
            <a:ext cx="4633836" cy="38146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1892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4BCC30-0E13-9FB8-DC35-F0EEF463D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Какой должна быть ткань для наволочки?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183AF9-34D5-AADD-07E4-1597389952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 же, как и для другого вида постельного белья, из тканей предпочтительнее будут натуральные материалы, не вызывающие аллергии, раздражения и дискомфорта: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точки зрения износоустойчивости хороши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изделия из бязи и льна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Они выдерживают большое количество циклов стирки, обладают хорошей гигроскопичностью.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457200" algn="l"/>
              </a:tabLs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особых случаев и предметов декора подойдут такие изысканные ткани, как 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шёлк, атлас или сатин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Из них шьют комплекты белья премиум-класса.</a:t>
            </a:r>
            <a:endParaRPr lang="ru-RU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457200" algn="l"/>
              </a:tabLs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пошива детского белья традиционно широко используется 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фланелевая ткань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Она отличается мягкостью, даёт ощущение уюта, а при необходимости хорошо впитывает влагу.</a:t>
            </a:r>
            <a:endParaRPr lang="ru-RU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457200" algn="l"/>
              </a:tabLs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инновационных материалов популярность набирает 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бамбуковое волокно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Главным его преимуществом называют антибактериальные свойства.</a:t>
            </a:r>
            <a:endParaRPr lang="ru-RU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457200" algn="l"/>
              </a:tabLs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декоративных подушек применяют материалы, отличающиеся броским внешним видом. Чаще всего это 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гобелен, велюр и бархат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Спать на них не очень удобно, а вот поразить гостей подушки в таких чехлах могут очень легко.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постельна наволочка">
            <a:extLst>
              <a:ext uri="{FF2B5EF4-FFF2-40B4-BE49-F238E27FC236}">
                <a16:creationId xmlns:a16="http://schemas.microsoft.com/office/drawing/2014/main" id="{1CCC1CD6-9E84-0288-E47E-8732F38FCE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92560"/>
            <a:ext cx="5973445" cy="4625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6242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420CE8-3784-84A6-47CE-1535D39B9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СШИТЬ НАВОЛОЧКУ?</a:t>
            </a:r>
            <a:br>
              <a:rPr lang="ru-RU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265EC7-01F6-25AA-311B-1D21ACAD26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4949" y="125333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Сделайте раскрой и выполните обработку поперечных срезов наволочки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214E4F9-7A04-EDD2-B594-E229621C4A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1" t="24555" r="63502" b="50888"/>
          <a:stretch/>
        </p:blipFill>
        <p:spPr bwMode="auto">
          <a:xfrm>
            <a:off x="1091697" y="1861053"/>
            <a:ext cx="9746615" cy="44577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71124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BC4EF-5315-F6D5-7040-81AE3B918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Сложите наволочку по меткам и закрепите булавками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F0F6D61E-2C0C-21AD-61E9-CF857A1E0C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6" t="63264" r="50283" b="2924"/>
          <a:stretch/>
        </p:blipFill>
        <p:spPr bwMode="auto">
          <a:xfrm>
            <a:off x="2154173" y="1388030"/>
            <a:ext cx="8550680" cy="48135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91320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65DAD4-4D0F-C089-3E66-7B7070B9B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Обработайте боковые срезы двойным швом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C8C2B1B4-2046-5848-4107-FF52712BE8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89" t="22313" r="9269" b="48902"/>
          <a:stretch/>
        </p:blipFill>
        <p:spPr bwMode="auto">
          <a:xfrm>
            <a:off x="2667806" y="1380861"/>
            <a:ext cx="5706649" cy="52636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57416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7BA90A-E772-0E93-433E-E39FC614F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4.Выверните наволочку лицевой стороной. Готово!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326804-D9A1-DD3E-3DA4-6C7A462ED9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E4A1682-9D71-0AD7-DDFE-1537C8D2AE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62" t="69089" r="9271" b="126"/>
          <a:stretch/>
        </p:blipFill>
        <p:spPr bwMode="auto">
          <a:xfrm>
            <a:off x="768472" y="1714767"/>
            <a:ext cx="4472940" cy="43053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087037D-2CB3-8320-BBF2-FC3E261453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554" y="268021"/>
            <a:ext cx="4514850" cy="6019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4997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35DF1C-68D8-1AD9-6155-D7FDAAF7E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Сколько нужно ткани???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E19520-EA67-D811-AC84-C5937E267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Расход ткани на наволочку:</a:t>
            </a:r>
          </a:p>
          <a:p>
            <a:pPr algn="ctr"/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На наволочку 60х60 – 150 см</a:t>
            </a:r>
          </a:p>
          <a:p>
            <a:pPr algn="ctr"/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На наволочку 65х65 – 160 см</a:t>
            </a:r>
          </a:p>
          <a:p>
            <a:pPr algn="ctr"/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На наволочку 70х70 – 170 см</a:t>
            </a:r>
          </a:p>
          <a:p>
            <a:pPr algn="ctr"/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На наволочку 75х75 – 180 см</a:t>
            </a:r>
          </a:p>
          <a:p>
            <a:pPr algn="ctr"/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На наволочку 80х80 – 190 см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62249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734</Words>
  <Application>Microsoft Office PowerPoint</Application>
  <PresentationFormat>Широкоэкранный</PresentationFormat>
  <Paragraphs>33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Почему НАВОЛОЧКА, а не НАПОДУШНИК? </vt:lpstr>
      <vt:lpstr>Виды наволочек </vt:lpstr>
      <vt:lpstr>Как держится наволочка за подушку</vt:lpstr>
      <vt:lpstr>Какой должна быть ткань для наволочки? </vt:lpstr>
      <vt:lpstr>КАК СШИТЬ НАВОЛОЧКУ? </vt:lpstr>
      <vt:lpstr>2. Сложите наволочку по меткам и закрепите булавками </vt:lpstr>
      <vt:lpstr>3. Обработайте боковые срезы двойным швом </vt:lpstr>
      <vt:lpstr>4.Выверните наволочку лицевой стороной. Готово! </vt:lpstr>
      <vt:lpstr>Сколько нужно ткани???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НАВОЛОЧКА, а не НАПОДУШНИК? </dc:title>
  <dc:creator>Admin</dc:creator>
  <cp:lastModifiedBy>Admin</cp:lastModifiedBy>
  <cp:revision>1</cp:revision>
  <dcterms:created xsi:type="dcterms:W3CDTF">2024-01-30T05:13:09Z</dcterms:created>
  <dcterms:modified xsi:type="dcterms:W3CDTF">2024-01-30T05:28:02Z</dcterms:modified>
</cp:coreProperties>
</file>