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2" r:id="rId1"/>
  </p:sldMasterIdLst>
  <p:notesMasterIdLst>
    <p:notesMasterId r:id="rId12"/>
  </p:notesMasterIdLst>
  <p:sldIdLst>
    <p:sldId id="256" r:id="rId2"/>
    <p:sldId id="259" r:id="rId3"/>
    <p:sldId id="262" r:id="rId4"/>
    <p:sldId id="265" r:id="rId5"/>
    <p:sldId id="270" r:id="rId6"/>
    <p:sldId id="271" r:id="rId7"/>
    <p:sldId id="261" r:id="rId8"/>
    <p:sldId id="268" r:id="rId9"/>
    <p:sldId id="266" r:id="rId10"/>
    <p:sldId id="26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" initials="П" lastIdx="1" clrIdx="0">
    <p:extLst>
      <p:ext uri="{19B8F6BF-5375-455C-9EA6-DF929625EA0E}">
        <p15:presenceInfo xmlns:p15="http://schemas.microsoft.com/office/powerpoint/2012/main" userId="Пользователь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80" autoAdjust="0"/>
    <p:restoredTop sz="86385" autoAdjust="0"/>
  </p:normalViewPr>
  <p:slideViewPr>
    <p:cSldViewPr snapToGrid="0">
      <p:cViewPr varScale="1">
        <p:scale>
          <a:sx n="63" d="100"/>
          <a:sy n="63" d="100"/>
        </p:scale>
        <p:origin x="1092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8E7370-A419-4015-A351-A40472F6CE0C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0DD6AA-6A7C-444D-BD09-A6AEF326A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976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0DD6AA-6A7C-444D-BD09-A6AEF326A99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05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67AC-FF8F-41CA-91B3-BD60C91B99DF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97275-721C-46AA-B4C7-444CA09C3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983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67AC-FF8F-41CA-91B3-BD60C91B99DF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97275-721C-46AA-B4C7-444CA09C3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755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67AC-FF8F-41CA-91B3-BD60C91B99DF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97275-721C-46AA-B4C7-444CA09C3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9305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67AC-FF8F-41CA-91B3-BD60C91B99DF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97275-721C-46AA-B4C7-444CA09C3B4C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203258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67AC-FF8F-41CA-91B3-BD60C91B99DF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97275-721C-46AA-B4C7-444CA09C3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179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67AC-FF8F-41CA-91B3-BD60C91B99DF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97275-721C-46AA-B4C7-444CA09C3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3886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67AC-FF8F-41CA-91B3-BD60C91B99DF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97275-721C-46AA-B4C7-444CA09C3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624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67AC-FF8F-41CA-91B3-BD60C91B99DF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97275-721C-46AA-B4C7-444CA09C3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8791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67AC-FF8F-41CA-91B3-BD60C91B99DF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97275-721C-46AA-B4C7-444CA09C3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358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67AC-FF8F-41CA-91B3-BD60C91B99DF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97275-721C-46AA-B4C7-444CA09C3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214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67AC-FF8F-41CA-91B3-BD60C91B99DF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97275-721C-46AA-B4C7-444CA09C3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530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67AC-FF8F-41CA-91B3-BD60C91B99DF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97275-721C-46AA-B4C7-444CA09C3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992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67AC-FF8F-41CA-91B3-BD60C91B99DF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97275-721C-46AA-B4C7-444CA09C3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324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67AC-FF8F-41CA-91B3-BD60C91B99DF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97275-721C-46AA-B4C7-444CA09C3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849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67AC-FF8F-41CA-91B3-BD60C91B99DF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97275-721C-46AA-B4C7-444CA09C3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36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67AC-FF8F-41CA-91B3-BD60C91B99DF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97275-721C-46AA-B4C7-444CA09C3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321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67AC-FF8F-41CA-91B3-BD60C91B99DF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97275-721C-46AA-B4C7-444CA09C3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578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662267AC-FF8F-41CA-91B3-BD60C91B99DF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97275-721C-46AA-B4C7-444CA09C3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2242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  <p:sldLayoutId id="2147483786" r:id="rId14"/>
    <p:sldLayoutId id="2147483787" r:id="rId15"/>
    <p:sldLayoutId id="2147483788" r:id="rId16"/>
    <p:sldLayoutId id="214748378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&#1050;&#1086;&#1096;&#1082;&#1080;&#1085;%20&#1085;&#1072;&#1089;&#1090;&#1072;&#1074;&#1085;&#1080;&#1082;.pdf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1057;&#1083;&#1091;&#1078;&#1077;&#1073;&#1085;&#1086;&#1077;%20&#1079;&#1072;&#1076;&#1072;&#1085;&#1080;&#1077;%20&#1050;&#1086;&#1096;&#1082;&#1080;&#1085;&#1091;%20&#1048;.&#1042;..pdf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6.emf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22.png"/><Relationship Id="rId5" Type="http://schemas.openxmlformats.org/officeDocument/2006/relationships/image" Target="../media/image18.emf"/><Relationship Id="rId10" Type="http://schemas.openxmlformats.org/officeDocument/2006/relationships/image" Target="../media/image21.png"/><Relationship Id="rId4" Type="http://schemas.openxmlformats.org/officeDocument/2006/relationships/image" Target="../media/image17.emf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A028DB-9362-4700-9AAC-48458E1DC2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1933" y="1810220"/>
            <a:ext cx="9144000" cy="817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Федеральное казенное профессиональное образовательное учреждение №79 ФСИН России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1D5286E-42F9-4FF2-95AF-38097B6100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91933" y="3470340"/>
            <a:ext cx="9144000" cy="2300591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«Наставничество как способ повышения уровня профессиональных компетенций мастеров производственного </a:t>
            </a:r>
            <a:r>
              <a:rPr lang="ru-RU" sz="6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</a:t>
            </a:r>
            <a:r>
              <a:rPr lang="ru-RU" sz="6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швейного профиля»</a:t>
            </a:r>
            <a:endParaRPr lang="ru-RU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 производственного обучения 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Кошкин Игорь Владимирович.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филиал №6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 </a:t>
            </a:r>
            <a:r>
              <a:rPr lang="ru-RU" sz="4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новомосковск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 Г.</a:t>
            </a:r>
            <a:endParaRPr lang="ru-RU" sz="4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6D0240-A5AC-4332-A9DB-7E18C6004955}"/>
              </a:ext>
            </a:extLst>
          </p:cNvPr>
          <p:cNvSpPr txBox="1"/>
          <p:nvPr/>
        </p:nvSpPr>
        <p:spPr>
          <a:xfrm>
            <a:off x="4449594" y="2842137"/>
            <a:ext cx="60943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ПРЕЗЕНТАЦИЯ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 descr="D:\Браузер\САЙТ ФКП ОУ 79 Ф 6\fku_ik_2_ufsin_rossii_po_bryanskoy_oblast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099" y="443569"/>
            <a:ext cx="1307668" cy="917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8636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Браузер\САЙТ ФКП ОУ 79 Ф 6\Заглавная\2 сентября 20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930" y="78830"/>
            <a:ext cx="10663555" cy="6672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45929" y="4925566"/>
            <a:ext cx="106635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i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Спасибо за внимание</a:t>
            </a:r>
            <a:endParaRPr lang="ru-RU" sz="9600" b="1" i="1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971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5F5FCE-5A14-47BF-8399-021B034DA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системы наставничества в филиале №6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ФКП Образовательного учреждения №79 по профессии: «Оператор швейного оборудования»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6247C4B-6AF1-440E-BD07-C98F4A4859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28962"/>
            <a:ext cx="5220759" cy="4281158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85F14CD-8888-4971-8696-7EC0B9DA13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1828963"/>
            <a:ext cx="5539409" cy="4281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29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C6878B-26B4-41F6-9683-9463AED6A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7466" y="365125"/>
            <a:ext cx="10456333" cy="1325563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Мастер - наставник ФКП Образовательного учреждения №79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Кошкин Игорь Владимирович.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Профессия: «Оператор швейного оборудования»  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70D81E9-9D97-4F87-8CF5-26799FAF0D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837" y="2052638"/>
            <a:ext cx="5074101" cy="4195762"/>
          </a:xfrm>
        </p:spPr>
      </p:pic>
    </p:spTree>
    <p:extLst>
      <p:ext uri="{BB962C8B-B14F-4D97-AF65-F5344CB8AC3E}">
        <p14:creationId xmlns:p14="http://schemas.microsoft.com/office/powerpoint/2010/main" val="391277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222E1B-D5D2-4ACC-BB2C-603842CEF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мастеров- наставников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Кошкина И.В.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Царенкова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В.И. с начинающими мастерами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производственного обучения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швейного профиля 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филиале №6.                    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N:\Кошкин И.В\Презентация Наставничество\DSC038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7" y="1860947"/>
            <a:ext cx="5538787" cy="4154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N:\Кошкин И.В\Презентация Наставничество\DSC038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646" y="1860947"/>
            <a:ext cx="5538787" cy="4154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39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0753409" cy="1400530"/>
          </a:xfrm>
        </p:spPr>
        <p:txBody>
          <a:bodyPr/>
          <a:lstStyle/>
          <a:p>
            <a:r>
              <a:rPr lang="ru-RU" dirty="0" smtClean="0">
                <a:hlinkClick r:id="rId2" action="ppaction://hlinkfile"/>
              </a:rPr>
              <a:t>Приказ</a:t>
            </a:r>
            <a:r>
              <a:rPr lang="ru-RU" dirty="0" smtClean="0"/>
              <a:t> от 17.03.2022 № 28 </a:t>
            </a:r>
            <a:br>
              <a:rPr lang="ru-RU" dirty="0" smtClean="0"/>
            </a:br>
            <a:r>
              <a:rPr lang="ru-RU" dirty="0" smtClean="0"/>
              <a:t>«О закреплении наставника в учебном отделении ФКП Образовательного учреждения № 79»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810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0463849" cy="1400530"/>
          </a:xfrm>
        </p:spPr>
        <p:txBody>
          <a:bodyPr/>
          <a:lstStyle/>
          <a:p>
            <a:r>
              <a:rPr lang="ru-RU" dirty="0" smtClean="0">
                <a:hlinkClick r:id="rId2" action="ppaction://hlinkfile"/>
              </a:rPr>
              <a:t>Служебное</a:t>
            </a:r>
            <a:r>
              <a:rPr lang="ru-RU" dirty="0" smtClean="0"/>
              <a:t> задание Кошкину И.В. на осуществление наставнической помощи в учебном отделении КП образовательного учреждения № 79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856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2413CE-0BB0-42AF-9A43-6FEAA2CA9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практической и методической помощи коллегам Учебного отделения в овладении профессией «Оператор швейного оборудования» в рамках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по наставничеству.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3F87957-B278-4C9F-99DB-EE6A77E7E4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1876425"/>
            <a:ext cx="4842935" cy="4351338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0C64748-333C-4CD0-85EC-4933C1DEDC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76424"/>
            <a:ext cx="4842935" cy="435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660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014C06-B7CD-4A5F-918B-FE4D06C762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Мастера производственного обучения по профессии: «Оператор швейного оборудования» Учебного отделения в ходе обучения.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29C8496-A92E-49C1-BB82-3C1FF45DFB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713" y="2052638"/>
            <a:ext cx="5594349" cy="4195762"/>
          </a:xfrm>
        </p:spPr>
      </p:pic>
    </p:spTree>
    <p:extLst>
      <p:ext uri="{BB962C8B-B14F-4D97-AF65-F5344CB8AC3E}">
        <p14:creationId xmlns:p14="http://schemas.microsoft.com/office/powerpoint/2010/main" val="91702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232CF4-74E0-48F3-8A28-60D3BCC62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Достижения мастера производственного обучения Кошкина И.В.                       в профессиональной деятельности</a:t>
            </a:r>
            <a:endParaRPr lang="ru-RU" dirty="0"/>
          </a:p>
        </p:txBody>
      </p:sp>
      <p:pic>
        <p:nvPicPr>
          <p:cNvPr id="2053" name="Рисунок 16">
            <a:extLst>
              <a:ext uri="{FF2B5EF4-FFF2-40B4-BE49-F238E27FC236}">
                <a16:creationId xmlns:a16="http://schemas.microsoft.com/office/drawing/2014/main" id="{C2DD6C4A-2E5F-4804-BB6A-2327919DCE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1175" y="3413073"/>
            <a:ext cx="1902707" cy="3077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Рисунок 15">
            <a:extLst>
              <a:ext uri="{FF2B5EF4-FFF2-40B4-BE49-F238E27FC236}">
                <a16:creationId xmlns:a16="http://schemas.microsoft.com/office/drawing/2014/main" id="{07ACBBAB-A85C-4839-8D0D-197806B9E1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8" r="1247" b="-1476"/>
          <a:stretch>
            <a:fillRect/>
          </a:stretch>
        </p:blipFill>
        <p:spPr bwMode="auto">
          <a:xfrm>
            <a:off x="3855525" y="1615133"/>
            <a:ext cx="2064827" cy="3207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Рисунок 17">
            <a:extLst>
              <a:ext uri="{FF2B5EF4-FFF2-40B4-BE49-F238E27FC236}">
                <a16:creationId xmlns:a16="http://schemas.microsoft.com/office/drawing/2014/main" id="{0A84C0FC-512E-438D-81DC-E523B76D65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904" y="3322904"/>
            <a:ext cx="2177199" cy="3077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26D85C64-EBB4-4572-95D8-5068D5C0CE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8979537"/>
              </p:ext>
            </p:extLst>
          </p:nvPr>
        </p:nvGraphicFramePr>
        <p:xfrm>
          <a:off x="587585" y="1310951"/>
          <a:ext cx="1979188" cy="31146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6" r:id="rId6" imgW="4759920" imgH="6735960" progId="AcroExch.Document.11">
                  <p:embed/>
                </p:oleObj>
              </mc:Choice>
              <mc:Fallback>
                <p:oleObj r:id="rId6" imgW="4759920" imgH="6735960" progId="AcroExch.Document.11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3362" t="2374" r="3572" b="2670"/>
                      <a:stretch>
                        <a:fillRect/>
                      </a:stretch>
                    </p:blipFill>
                    <p:spPr bwMode="auto">
                      <a:xfrm>
                        <a:off x="587585" y="1310951"/>
                        <a:ext cx="1979188" cy="3114676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7">
            <a:extLst>
              <a:ext uri="{FF2B5EF4-FFF2-40B4-BE49-F238E27FC236}">
                <a16:creationId xmlns:a16="http://schemas.microsoft.com/office/drawing/2014/main" id="{FB4457A6-9D40-4C6A-B41E-51D1160801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1151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75DC31F8-23C4-4B10-982F-EA337CF6AF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5346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5B17DFAF-ADE4-4EBF-A6B9-C31EC8D212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9541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3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</a:t>
            </a:r>
            <a:endParaRPr kumimoji="0" lang="ru-RU" altLang="ru-RU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0">
            <a:extLst>
              <a:ext uri="{FF2B5EF4-FFF2-40B4-BE49-F238E27FC236}">
                <a16:creationId xmlns:a16="http://schemas.microsoft.com/office/drawing/2014/main" id="{AC763333-4763-4CCB-95EC-6EDC6D8228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03835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84" name="Picture 3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911" y="1511616"/>
            <a:ext cx="2061528" cy="313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9" name="Picture 4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4109" y="3503244"/>
            <a:ext cx="2038908" cy="289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90" name="Picture 4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717" y="1511616"/>
            <a:ext cx="1715327" cy="2334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91" name="Picture 4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940" y="3950898"/>
            <a:ext cx="1870479" cy="2664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168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222</TotalTime>
  <Words>147</Words>
  <Application>Microsoft Office PowerPoint</Application>
  <PresentationFormat>Широкоэкранный</PresentationFormat>
  <Paragraphs>19</Paragraphs>
  <Slides>10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Calibri</vt:lpstr>
      <vt:lpstr>Century Gothic</vt:lpstr>
      <vt:lpstr>Monotype Corsiva</vt:lpstr>
      <vt:lpstr>Times New Roman</vt:lpstr>
      <vt:lpstr>Wingdings 3</vt:lpstr>
      <vt:lpstr>Ион</vt:lpstr>
      <vt:lpstr>AcroExch.Document.11</vt:lpstr>
      <vt:lpstr>Федеральное казенное профессиональное образовательное учреждение №79 ФСИН России</vt:lpstr>
      <vt:lpstr>Организация системы наставничества в филиале №6  ФКП Образовательного учреждения №79 по профессии: «Оператор швейного оборудования»</vt:lpstr>
      <vt:lpstr>               Мастер - наставник ФКП Образовательного учреждения №79                                         Кошкин Игорь Владимирович.                           Профессия: «Оператор швейного оборудования»   </vt:lpstr>
      <vt:lpstr>Работа мастеров- наставников  Кошкина И.В. и Царенкова В.И. с начинающими мастерами производственного обучения швейного профиля в филиале №6.                                   </vt:lpstr>
      <vt:lpstr>Приказ от 17.03.2022 № 28  «О закреплении наставника в учебном отделении ФКП Образовательного учреждения № 79»</vt:lpstr>
      <vt:lpstr>Служебное задание Кошкину И.В. на осуществление наставнической помощи в учебном отделении КП образовательного учреждения № 79</vt:lpstr>
      <vt:lpstr>Оказание практической и методической помощи коллегам Учебного отделения в овладении профессией «Оператор швейного оборудования» в рамках работы по наставничеству.</vt:lpstr>
      <vt:lpstr>Мастера производственного обучения по профессии: «Оператор швейного оборудования» Учебного отделения в ходе обучения.</vt:lpstr>
      <vt:lpstr> Достижения мастера производственного обучения Кошкина И.В.                       в профессиональной деятельности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Федеральное казенное профессиональное образовательное учреждение №79 ФСИН России</dc:title>
  <dc:creator>Пользователь</dc:creator>
  <cp:lastModifiedBy>Светлана</cp:lastModifiedBy>
  <cp:revision>29</cp:revision>
  <dcterms:created xsi:type="dcterms:W3CDTF">2022-12-17T12:09:32Z</dcterms:created>
  <dcterms:modified xsi:type="dcterms:W3CDTF">2022-12-20T17:21:11Z</dcterms:modified>
</cp:coreProperties>
</file>