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B78-AC2D-4B46-AE44-94EF37367047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1963B-48B2-4AA9-9FE0-E0C401458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403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B78-AC2D-4B46-AE44-94EF37367047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1963B-48B2-4AA9-9FE0-E0C401458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250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B78-AC2D-4B46-AE44-94EF37367047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1963B-48B2-4AA9-9FE0-E0C401458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159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B78-AC2D-4B46-AE44-94EF37367047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1963B-48B2-4AA9-9FE0-E0C401458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082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B78-AC2D-4B46-AE44-94EF37367047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1963B-48B2-4AA9-9FE0-E0C401458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989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B78-AC2D-4B46-AE44-94EF37367047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1963B-48B2-4AA9-9FE0-E0C401458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84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B78-AC2D-4B46-AE44-94EF37367047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1963B-48B2-4AA9-9FE0-E0C401458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52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B78-AC2D-4B46-AE44-94EF37367047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1963B-48B2-4AA9-9FE0-E0C401458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212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B78-AC2D-4B46-AE44-94EF37367047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1963B-48B2-4AA9-9FE0-E0C401458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613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B78-AC2D-4B46-AE44-94EF37367047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1963B-48B2-4AA9-9FE0-E0C401458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709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20B78-AC2D-4B46-AE44-94EF37367047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1963B-48B2-4AA9-9FE0-E0C401458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731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20B78-AC2D-4B46-AE44-94EF37367047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1963B-48B2-4AA9-9FE0-E0C401458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96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3"/>
            <a:ext cx="9071992" cy="6803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1403648" y="5445224"/>
            <a:ext cx="7492380" cy="987896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2800" b="1" dirty="0" smtClean="0">
                <a:solidFill>
                  <a:srgbClr val="002060"/>
                </a:solidFill>
              </a:rPr>
              <a:t>Выполнила: воспитатель МКДОУ «Д/с №12»</a:t>
            </a:r>
          </a:p>
          <a:p>
            <a:pPr algn="r"/>
            <a:r>
              <a:rPr lang="ru-RU" sz="2800" b="1" dirty="0" smtClean="0">
                <a:solidFill>
                  <a:srgbClr val="002060"/>
                </a:solidFill>
              </a:rPr>
              <a:t>Васильева Л.М.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" name="Заголовок 15"/>
          <p:cNvSpPr>
            <a:spLocks noGrp="1"/>
          </p:cNvSpPr>
          <p:nvPr>
            <p:ph type="ctrTitle"/>
          </p:nvPr>
        </p:nvSpPr>
        <p:spPr>
          <a:xfrm>
            <a:off x="723578" y="735908"/>
            <a:ext cx="7772400" cy="28083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Использование инновационных методов и приёмов в развитии мелкой моторики рук у дошкольников.</a:t>
            </a:r>
            <a:endParaRPr lang="ru-RU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1942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" y="253361"/>
            <a:ext cx="2185740" cy="3885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571" y="3956850"/>
            <a:ext cx="4608512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3" y="4139120"/>
            <a:ext cx="4284476" cy="2410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89424" y="-1045376"/>
            <a:ext cx="3429381" cy="6096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3230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456384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464" y="188641"/>
            <a:ext cx="3456384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48880"/>
            <a:ext cx="3456384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463" y="2348881"/>
            <a:ext cx="3456385" cy="194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462" y="4293098"/>
            <a:ext cx="3456385" cy="194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4293098"/>
            <a:ext cx="3456385" cy="194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59713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20" y="205880"/>
            <a:ext cx="2152283" cy="4663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4542"/>
            <a:ext cx="2145147" cy="4647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4727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1629" y="3284984"/>
            <a:ext cx="84249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работы: развитие мелкой моторики у детей младшего дошкольного возраста.  Для достижения поставленных целей мной были определены ряд задач: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Совершенствовать предметно-развивающую среду группы для развития мелкой моторики.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Изучить психолого-педагогическую литературу по проблеме.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Тренировать мелкую моторику у детей.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Способствовать развитию творческих способностей.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Развивать память, мыслительную деятельность, речь.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Стимулировать зрительное и слуховое восприятие.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Создание картотеки дидактических и пальчиковых игр для детей младшей группы.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685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4525963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Мелкую моторику рук развивают: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различные игры с пальчиками, где необходимо выполнять те или иные движения в определенной последовательности;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игры с мелкими предметами, которые неудобно брать в ручку (только под контролем взрослых);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игры, где требуется что-то брать или вытаскивать, сжимать — разжимать, выливать — наливать,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песочная терапия (созданная ребенком картина из песка является творческим продуктом);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насыпать — высыпать, проталкивать в отверстия и т. д.;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рисование карандашом (фломастером, кистью и т. д.);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застегивание и расстегивание молний, пуговиц, одевание и раздевание;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выполнение  аппликаций;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выполнение оригами;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лепка из пластилина и соленого теста;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шнуровки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888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пирамидки, «игры-шнуровки», пальчиковые игры («Домик»,  «Прятки» «Зайчики» «Котёнок», «Здравствуй, пальчик», «Мы плывем на лодочке» и др.), пальчиковый театр.</a:t>
            </a:r>
          </a:p>
          <a:p>
            <a:r>
              <a:rPr lang="ru-RU" dirty="0" smtClean="0"/>
              <a:t>Один из способов совершенствования пальчиковой моторики является  рисование.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3670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Мной разработана картотека дидактических игр.</a:t>
            </a:r>
          </a:p>
          <a:p>
            <a:r>
              <a:rPr lang="ru-RU" dirty="0" smtClean="0"/>
              <a:t>1.Игры с прищепками: «Волшебные прищепки», «Хвостики у фруктов», «Колючий ежик».</a:t>
            </a:r>
          </a:p>
          <a:p>
            <a:r>
              <a:rPr lang="ru-RU" dirty="0" smtClean="0"/>
              <a:t>2. Игры со счетными палочками: «Выложи солнышко из палочек», «Собери палочки».</a:t>
            </a:r>
          </a:p>
          <a:p>
            <a:r>
              <a:rPr lang="ru-RU" dirty="0" smtClean="0"/>
              <a:t>3. Игры на наматывание: «Шаловливый котенок», «Разноцветные ленточки».</a:t>
            </a:r>
          </a:p>
          <a:p>
            <a:r>
              <a:rPr lang="ru-RU" dirty="0" smtClean="0"/>
              <a:t>4. Игры с бросовым материалом: «Сюрприз», «Собери бусы».</a:t>
            </a:r>
          </a:p>
          <a:p>
            <a:r>
              <a:rPr lang="ru-RU" dirty="0" smtClean="0"/>
              <a:t>5. Игры с природным материалом: «Угадай, что в мешочке», «Шишки на тарелке»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8808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564904"/>
            <a:ext cx="8229600" cy="412129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«Надень наперсток» (надевание наперстка, пробочек от флаконов на каждый пальчик) — нетрадиционный самомассаж пальчиков поочередно.</a:t>
            </a:r>
          </a:p>
          <a:p>
            <a:r>
              <a:rPr lang="ru-RU" dirty="0" smtClean="0"/>
              <a:t>«Чистильщик обуви» (чистка обуви щеткой: щетку можно держать всеми пальцами, тремя или двумя поочередно, ритмично двигая кистью вперед — назад),</a:t>
            </a:r>
          </a:p>
          <a:p>
            <a:r>
              <a:rPr lang="ru-RU" dirty="0" smtClean="0"/>
              <a:t>«Веселые щелчки» (пощелкивание кнопочками на полиэтиленовых упаковках — сжатие подушечек пальцев по два одновременно).</a:t>
            </a:r>
          </a:p>
          <a:p>
            <a:r>
              <a:rPr lang="ru-RU" dirty="0" smtClean="0"/>
              <a:t>«Посади бабочку на ее цветок», «Книжка — </a:t>
            </a:r>
            <a:r>
              <a:rPr lang="ru-RU" dirty="0" err="1" smtClean="0"/>
              <a:t>развивайка</a:t>
            </a:r>
            <a:r>
              <a:rPr lang="ru-RU" dirty="0" smtClean="0"/>
              <a:t>»,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0419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 Инновационная техника «</a:t>
            </a:r>
            <a:r>
              <a:rPr lang="ru-RU" dirty="0" err="1" smtClean="0"/>
              <a:t>Бусография</a:t>
            </a:r>
            <a:r>
              <a:rPr lang="ru-RU" dirty="0" smtClean="0"/>
              <a:t>». рекомендуют начинать заниматься с младшего возраста для освоения простейших приемов работы с бусами.</a:t>
            </a:r>
          </a:p>
          <a:p>
            <a:r>
              <a:rPr lang="ru-RU" dirty="0" smtClean="0"/>
              <a:t>Су-</a:t>
            </a:r>
            <a:r>
              <a:rPr lang="ru-RU" dirty="0" err="1" smtClean="0"/>
              <a:t>Джок</a:t>
            </a:r>
            <a:r>
              <a:rPr lang="ru-RU" dirty="0" smtClean="0"/>
              <a:t> терапия считается одной из лучших систем </a:t>
            </a:r>
            <a:r>
              <a:rPr lang="ru-RU" dirty="0" err="1" smtClean="0"/>
              <a:t>самооздоравления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 Песочная терапия так же является одной из видов нетрадиционных технологий развития мелкой моторики детей с нарушениями речи.</a:t>
            </a:r>
          </a:p>
          <a:p>
            <a:r>
              <a:rPr lang="ru-RU" dirty="0" smtClean="0"/>
              <a:t>Также активно используются инновационные техники беспредметного рисования.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2317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57" y="212282"/>
            <a:ext cx="4998607" cy="2811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88640"/>
            <a:ext cx="4612838" cy="283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00" y="3097351"/>
            <a:ext cx="4558040" cy="2563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107" y="3078414"/>
            <a:ext cx="4591707" cy="258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32451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219"/>
            <a:ext cx="2833065" cy="4436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4219"/>
            <a:ext cx="3024335" cy="440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59887"/>
            <a:ext cx="2673297" cy="4421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627" y="4293096"/>
            <a:ext cx="6552728" cy="2610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54256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4444</TotalTime>
  <Words>504</Words>
  <Application>Microsoft Office PowerPoint</Application>
  <PresentationFormat>Экран (4:3)</PresentationFormat>
  <Paragraphs>39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Использование инновационных методов и приёмов в развитии мелкой моторики рук у дошкольников.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</dc:creator>
  <cp:lastModifiedBy>Microsoft Office</cp:lastModifiedBy>
  <cp:revision>19</cp:revision>
  <dcterms:created xsi:type="dcterms:W3CDTF">2023-01-27T05:49:50Z</dcterms:created>
  <dcterms:modified xsi:type="dcterms:W3CDTF">2023-01-30T16:03:49Z</dcterms:modified>
</cp:coreProperties>
</file>