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99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59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78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4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1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170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5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45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29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CE53-AF51-476B-AE70-83C4A8EB43E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E066A-3496-439E-84B6-4D9ACBD4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27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ЕГЭ по химии</a:t>
            </a:r>
            <a:br>
              <a:rPr lang="ru-RU" dirty="0" smtClean="0"/>
            </a:br>
            <a:r>
              <a:rPr lang="ru-RU" dirty="0" smtClean="0"/>
              <a:t>задание № 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Учитель химии и биологии ГБОУ БЭШИ Шарапова Е.М.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179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elsha\Desktop\Новая папка\Screenshot_20240127_111708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b="50950"/>
          <a:stretch/>
        </p:blipFill>
        <p:spPr bwMode="auto">
          <a:xfrm>
            <a:off x="107504" y="188640"/>
            <a:ext cx="906186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sha\Desktop\Новая папка\Screenshot_20240127_111708_com.officesuite.fileopener.fileviewer.all.document.reader.word.excel.pptx.pd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55114" r="7813" b="3851"/>
          <a:stretch/>
        </p:blipFill>
        <p:spPr bwMode="auto">
          <a:xfrm>
            <a:off x="475067" y="332655"/>
            <a:ext cx="8398345" cy="596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elsha\Desktop\Новая папка\Screenshot_20240127_111715_com.officesuite.fileopener.fileviewer.all.document.reader.word.excel.pptx.pd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2" t="7321" r="60902" b="70416"/>
          <a:stretch/>
        </p:blipFill>
        <p:spPr bwMode="auto">
          <a:xfrm>
            <a:off x="4562668" y="3470988"/>
            <a:ext cx="3029087" cy="275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9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elsha\Desktop\Новая папка\Screenshot_20240127_111715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 t="29641" r="4307" b="10681"/>
          <a:stretch/>
        </p:blipFill>
        <p:spPr bwMode="auto">
          <a:xfrm>
            <a:off x="1187624" y="0"/>
            <a:ext cx="7381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8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" t="6554" r="4032" b="16236"/>
          <a:stretch/>
        </p:blipFill>
        <p:spPr bwMode="auto">
          <a:xfrm>
            <a:off x="1907704" y="24606"/>
            <a:ext cx="5640894" cy="683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71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9" t="2391" r="4890"/>
          <a:stretch/>
        </p:blipFill>
        <p:spPr bwMode="auto">
          <a:xfrm>
            <a:off x="179512" y="116632"/>
            <a:ext cx="8713795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91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8"/>
            <a:ext cx="8208912" cy="69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3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9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elsha\Desktop\Новая папка\Screenshot_20240127_111600_com.officesuite.fileopener.fileviewer.all.document.reader.word.excel.pptx.pd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61"/>
          <a:stretch/>
        </p:blipFill>
        <p:spPr bwMode="auto">
          <a:xfrm>
            <a:off x="0" y="341175"/>
            <a:ext cx="920248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84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sha\Desktop\Новая папка\Screenshot_20240127_111600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" t="42882" r="4718" b="10664"/>
          <a:stretch/>
        </p:blipFill>
        <p:spPr bwMode="auto">
          <a:xfrm>
            <a:off x="192566" y="116632"/>
            <a:ext cx="884393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4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elsha\Desktop\Новая папка\Screenshot_20240127_111607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4" t="9172" r="35476"/>
          <a:stretch/>
        </p:blipFill>
        <p:spPr bwMode="auto">
          <a:xfrm>
            <a:off x="1619672" y="0"/>
            <a:ext cx="57606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elsha\Desktop\Новая папка\Screenshot_20240127_111654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5" t="5495" r="4403" b="54022"/>
          <a:stretch/>
        </p:blipFill>
        <p:spPr bwMode="auto">
          <a:xfrm>
            <a:off x="107504" y="332656"/>
            <a:ext cx="903649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22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elsha\Desktop\Новая папка\Screenshot_20240127_111654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" t="46901" r="4710" b="4084"/>
          <a:stretch/>
        </p:blipFill>
        <p:spPr bwMode="auto">
          <a:xfrm>
            <a:off x="-4416" y="0"/>
            <a:ext cx="9148416" cy="686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6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elsha\Desktop\Новая папка\Screenshot_20240127_111701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" r="5901" b="65781"/>
          <a:stretch/>
        </p:blipFill>
        <p:spPr bwMode="auto">
          <a:xfrm>
            <a:off x="107505" y="188640"/>
            <a:ext cx="9001000" cy="555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5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elsha\Desktop\Новая папка\Screenshot_20240127_111701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" t="34118" r="4096" b="35126"/>
          <a:stretch/>
        </p:blipFill>
        <p:spPr bwMode="auto">
          <a:xfrm>
            <a:off x="107504" y="116632"/>
            <a:ext cx="90364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elsha\Desktop\Новая папка\Screenshot_20240127_111701_com.officesuite.fileopener.fileviewer.all.document.reader.word.excel.pptx.pd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2"/>
          <a:stretch/>
        </p:blipFill>
        <p:spPr bwMode="auto">
          <a:xfrm>
            <a:off x="52728" y="692696"/>
            <a:ext cx="910263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1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14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Подготовка к ЕГЭ по химии задание № 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elsha</dc:creator>
  <cp:lastModifiedBy>elsha</cp:lastModifiedBy>
  <cp:revision>6</cp:revision>
  <dcterms:created xsi:type="dcterms:W3CDTF">2024-01-27T08:24:24Z</dcterms:created>
  <dcterms:modified xsi:type="dcterms:W3CDTF">2024-01-30T08:32:11Z</dcterms:modified>
</cp:coreProperties>
</file>