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60648"/>
            <a:ext cx="4407024" cy="6336704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188640"/>
            <a:ext cx="3691136" cy="24482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на      тему: 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Алябьев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«Соловей»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ои документы\Комаров А. С. Презентации\167738_1405886809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4536504" cy="63367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qdefault.jpg"/>
          <p:cNvPicPr>
            <a:picLocks noChangeAspect="1"/>
          </p:cNvPicPr>
          <p:nvPr/>
        </p:nvPicPr>
        <p:blipFill>
          <a:blip r:embed="rId3" cstate="print"/>
          <a:srcRect l="20755" t="2041" r="20755"/>
          <a:stretch>
            <a:fillRect/>
          </a:stretch>
        </p:blipFill>
        <p:spPr>
          <a:xfrm>
            <a:off x="5292080" y="2996952"/>
            <a:ext cx="3384376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7544" y="609600"/>
            <a:ext cx="8447856" cy="53396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Однако за простотой формы стоят глубокая горесть и отчаяние. И речь идет не только о разочаровании в любви. Есть версия, что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Дельвиг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посвятил это стихотворение своему другу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 С. Пушкину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момент, когда тот высылался на Кавказ — так пишет Александр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Майкапар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476672"/>
            <a:ext cx="3682752" cy="52565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Романс очень быстро завоевал популярность. Он зазвучал в дворянских салонах и гостиных. Его стали включать в свой репертуар многие певцы, причем не только в России. Среди множества первых исполнителей: Прасковья Бартенева, знаменитая немецкая оперная певица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Генриэтта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Зонтаг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итальянка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Аделина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Патти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 1840—1850-е годы романс включала во все свои программы Полина Виардо и даже использовала его, вставив в сцену урока пения в «Севильском цирюльнике, что вызывало шквал аплодисментов</a:t>
            </a:r>
            <a:r>
              <a:rPr lang="ru-RU" sz="1600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Москве с исполнением романса прославился Московский вокальный квинтет Императорского театра под управлением А. И. 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Грабостова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было много и других исполнителей.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6NMEXEW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476672"/>
            <a:ext cx="4104456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32656"/>
            <a:ext cx="8435280" cy="61206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сегодняшнего времени «Соловей» остается одним из самых известных русских романсов, давно войдя в классику всей российской культуры. Такой популярности способствовала удивительная выразительность и душевная простота музыки. Авторский музыкальный оригинал романса не содержит никаких сложных пассажей и мелодических фиоритур, которые были добавлены в дальнейшем новыми исполнителями к новым музыкальным обработкам уже ставшего известным романса.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Множество обработок и транскрипций этого произведения сделано для разных инструментов, в том числе и для флейты.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оригинальной версии нет повторения рефрена «Соловей мой, соловей, голосистый соловей», который часто используется в современных исполнениях.</a:t>
            </a:r>
            <a:endParaRPr lang="ru-RU" sz="2000" dirty="0"/>
          </a:p>
        </p:txBody>
      </p:sp>
      <p:pic>
        <p:nvPicPr>
          <p:cNvPr id="5" name="Содержимое 4" descr="Марианна Мурзин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9225" y="908720"/>
            <a:ext cx="4572000" cy="3815680"/>
          </a:xfrm>
        </p:spPr>
      </p:pic>
      <p:sp>
        <p:nvSpPr>
          <p:cNvPr id="6" name="TextBox 5"/>
          <p:cNvSpPr txBox="1"/>
          <p:nvPr/>
        </p:nvSpPr>
        <p:spPr>
          <a:xfrm>
            <a:off x="5796136" y="5013176"/>
            <a:ext cx="216597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Марианна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Мурзина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404664"/>
            <a:ext cx="8784976" cy="58326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Известны вариации на тему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алябьевского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«Соловья»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Генриэтты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Зонтаг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(колоратурная аранжировка романса), М. И. Глинки (М. И. Глинка в 1833 году, будучи в Берлине, написал вариации, изданные в Петербурге издателем М. Бернардом, а в 1856 году сделал переложение для голоса с оркестром для исполнения певицей Валентиной Бианки), А. Л.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Гурилева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Ф. Листа — для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фортепиано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(Ф. Лист создал свою обработку этого романса вместе с другой своей транскрипцией — песни «Ты не проверишь, как ты мила» П. Булахова — она была издана в Петербурге в 1842 году в приложении к альманаху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Нувеллист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издававшемуся тоже М. Бернардом"), М. Т.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Высотского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для гитары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Вивьена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для скрипки,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Яширо-для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флейты и фортепиано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 репертуарах скрипачей часто используется фантазия выдающегося бельгийского музыканта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Вьетана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тему «Соловья».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8363272" cy="56997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Используемые материалы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https://ru.wikipedia.org/wiki/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http://files.school-collection.edu.ru/dlrstore/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http://pesni.retroportal.ru/sr3/22.shtml/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51520" y="609600"/>
            <a:ext cx="8663880" cy="55557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ПРЕЗЕНТАЦИЮ ВЫПОЛНИЛА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педагог дополнительного образования</a:t>
            </a:r>
          </a:p>
          <a:p>
            <a:pPr algn="ctr">
              <a:buNone/>
            </a:pPr>
            <a:r>
              <a:rPr lang="ru-RU" dirty="0"/>
              <a:t>ФГКОУ "Объединенный Санкт-Петербургский Кадетский Корпус Следственного Комитета Российской Федерации" </a:t>
            </a:r>
            <a:endParaRPr lang="ru-RU" dirty="0" smtClean="0"/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Иванова </a:t>
            </a:r>
            <a:r>
              <a:rPr lang="ru-RU" dirty="0" smtClean="0">
                <a:solidFill>
                  <a:schemeClr val="bg1"/>
                </a:solidFill>
              </a:rPr>
              <a:t>Екатерина Андреевна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2024 </a:t>
            </a:r>
            <a:r>
              <a:rPr lang="ru-RU" dirty="0" smtClean="0">
                <a:solidFill>
                  <a:schemeClr val="bg1"/>
                </a:solidFill>
              </a:rPr>
              <a:t>год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5536" y="609600"/>
            <a:ext cx="8519864" cy="54836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Романс «Соловей»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— музыкальное произведение (романс) композитора 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 А. </a:t>
            </a:r>
            <a:r>
              <a:rPr lang="ru-RU" sz="4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Алябьева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стихи поэта А. А. </a:t>
            </a:r>
            <a:r>
              <a:rPr lang="ru-RU" sz="4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Дельвига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Этот романс стал настолько популярным, что многими воспринимается как народная песня.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R6XQREH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609600"/>
            <a:ext cx="4536504" cy="55557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1">
                <a:lumMod val="6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220073" y="764704"/>
            <a:ext cx="3744416" cy="526297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А. А. АЛЯБЬЕВ (1787- 1851 )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русский композитор, пианист, дирижёр. В XIX веке пользовался большим успехом, написал около 200 романсов, 6 опер, 20 музыкальных комедий, множество других музыкальных произведений.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548680"/>
            <a:ext cx="3528392" cy="49446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Антон Антонович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Дельвиг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(1798-1831) — барон, русский поэт, критик, издатель, друг и одноклассник А. С. Пушкина.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portraet_des_dichters_anton_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20072" y="609600"/>
            <a:ext cx="3384375" cy="48006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5536" y="609600"/>
            <a:ext cx="8519864" cy="53396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Несмотря на популярность этого романса в истории его создания, как и в истории жизни самого композитора, много неизвестного, неясного, а сведения варьируются в разных источниках по-разному. Существуют даже различные стихотворные варианты.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Романс сочинен в стиле русских народных песен —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стихотворно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музыкально. И даже образ соловья указывает на это. В русской народной лирике соловей — вольная пташка, друг, верный крылатый посол, символ ласковости и нежности.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23528" y="476672"/>
            <a:ext cx="8591872" cy="576064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Стихотворение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А.Дельвига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появилось в сборнике «Стихотворения барона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Дельвига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», СПБ. 1829 г. — под заглавием «Русская песня» — однако это не название стихотворения, а жанр. К этому времени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Алябьев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уже не только сочинил к нему музыку, но и сам романс был широко известен и не раз исполнялся; значит стихотворение получило распространение значительно раньше, чем было опубликовано.</a:t>
            </a: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Музыка создана между маем 1825 и февралем 1826.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547664" y="5373216"/>
            <a:ext cx="6120680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Вскоре, 7 января 1827 года, романс прозвучал со сцены Большого театра в Москве.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0003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476672"/>
            <a:ext cx="6120680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3568" y="188640"/>
            <a:ext cx="7920880" cy="7200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Сюжет романса прост — он о горестной женской доле; текст составлен как обращение к птице соловью: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9552" y="1097360"/>
            <a:ext cx="8303840" cy="54999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Соловей мой, соловей,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Голосистый соловей!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куда, куда летишь,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Где всю ночку пропоешь?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Кто-то бедная, как я,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Ночь прослушает тебя,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смыкаючи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очей,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Утопаючи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слезах?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лети, мой соловей,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Хоть за тридевять земель,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Хоть за синие моря,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чужие берега;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Побывай во всех странах,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деревнях и в городах: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найти тебе нигде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Горемышнее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меня.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124744"/>
            <a:ext cx="324036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меня ли у младой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Дорог жемчуг на груди,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меня ли у младой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Жар-колечко на руке,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меня ли у младой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сердце миленький дружок.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день осенний на груди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Крупный жемчуг потускнел,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зимню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ночку на руке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Распаялося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кольцо,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как нынешней весной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Разлюбил меня милой.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2252</TotalTime>
  <Words>458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Иванова Екатерина</dc:creator>
  <cp:lastModifiedBy>Admin</cp:lastModifiedBy>
  <cp:revision>57</cp:revision>
  <dcterms:created xsi:type="dcterms:W3CDTF">2017-05-15T08:18:05Z</dcterms:created>
  <dcterms:modified xsi:type="dcterms:W3CDTF">2024-01-30T04:19:26Z</dcterms:modified>
</cp:coreProperties>
</file>