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ml" ContentType="application/xml"/>
  <Override PartName="/ppt/theme/theme3.xml" ContentType="application/vnd.openxmlformats-officedocument.theme+xml"/>
  <Override PartName="/ppt/theme/theme2.xml" ContentType="application/vnd.openxmlformats-officedocument.them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6" r:id="rId1"/>
  </p:sldMasterIdLst>
  <p:notesMasterIdLst>
    <p:notesMasterId r:id="rId2"/>
  </p:notesMasterIdLst>
  <p:sldIdLst>
    <p:sldId id="256" r:id="rId3"/>
    <p:sldId id="257" r:id="rId4"/>
    <p:sldId id="264" r:id="rId5"/>
    <p:sldId id="259" r:id="rId6"/>
    <p:sldId id="260" r:id="rId7"/>
    <p:sldId id="262" r:id="rId8"/>
    <p:sldId id="261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tableStyles" Target="tableStyle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3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BEC45-F3C9-4F94-AD3C-944F70004EB9}" type="datetimeFigureOut">
              <a:rPr lang="en-US" smtClean="0"/>
              <a:t>1/14/2024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CE65B-0409-47E1-9175-09C9939D8A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A981054-4989-4A33-A715-A8762B71B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6CFC84F-3374-4DC0-B9FD-B34BAA0BD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035AF47-12A1-4E3A-B53B-7EF216B4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EEDB6D5-9AD0-4461-B955-EA83336C5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3364EC6-AF05-4B6B-97F8-77604AE26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2245DF4-331A-4930-B863-5E4DCCFBF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51AD7AA-46A0-4AC4-B6D0-75758684B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9CF3AFF-F4DF-4048-B25B-CF901047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524000" y="1797277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524000" y="4276952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AutoShape 15"/>
          <p:cNvSpPr>
            <a:spLocks noChangeAspect="1" noChangeArrowheads="1" noTextEdit="1"/>
          </p:cNvSpPr>
          <p:nvPr/>
        </p:nvSpPr>
        <p:spPr bwMode="auto">
          <a:xfrm>
            <a:off x="0" y="0"/>
            <a:ext cx="9496425" cy="21748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7"/>
          <p:cNvSpPr>
            <a:spLocks noEditPoints="1"/>
          </p:cNvSpPr>
          <p:nvPr/>
        </p:nvSpPr>
        <p:spPr bwMode="auto">
          <a:xfrm>
            <a:off x="-1588" y="155575"/>
            <a:ext cx="8331200" cy="1462088"/>
          </a:xfrm>
          <a:custGeom>
            <a:avLst/>
            <a:rect l="l" t="t" r="r" b="b"/>
            <a:pathLst>
              <a:path w="5564" h="976">
                <a:moveTo>
                  <a:pt x="0" y="435"/>
                </a:moveTo>
                <a:cubicBezTo>
                  <a:pt x="0" y="906"/>
                  <a:pt x="0" y="906"/>
                  <a:pt x="0" y="906"/>
                </a:cubicBezTo>
                <a:cubicBezTo>
                  <a:pt x="0" y="906"/>
                  <a:pt x="0" y="906"/>
                  <a:pt x="0" y="906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581"/>
                  <a:pt x="1261" y="939"/>
                  <a:pt x="2769" y="976"/>
                </a:cubicBezTo>
                <a:cubicBezTo>
                  <a:pt x="3283" y="935"/>
                  <a:pt x="3803" y="827"/>
                  <a:pt x="4262" y="607"/>
                </a:cubicBezTo>
                <a:cubicBezTo>
                  <a:pt x="3735" y="745"/>
                  <a:pt x="3179" y="796"/>
                  <a:pt x="2649" y="796"/>
                </a:cubicBezTo>
                <a:cubicBezTo>
                  <a:pt x="1232" y="796"/>
                  <a:pt x="0" y="435"/>
                  <a:pt x="0" y="435"/>
                </a:cubicBezTo>
                <a:moveTo>
                  <a:pt x="5564" y="0"/>
                </a:moveTo>
                <a:cubicBezTo>
                  <a:pt x="5234" y="248"/>
                  <a:pt x="4859" y="426"/>
                  <a:pt x="4463" y="549"/>
                </a:cubicBezTo>
                <a:cubicBezTo>
                  <a:pt x="4301" y="667"/>
                  <a:pt x="4052" y="817"/>
                  <a:pt x="3700" y="950"/>
                </a:cubicBezTo>
                <a:cubicBezTo>
                  <a:pt x="5026" y="632"/>
                  <a:pt x="5564" y="0"/>
                  <a:pt x="5564" y="0"/>
                </a:cubicBezTo>
              </a:path>
            </a:pathLst>
          </a:custGeom>
          <a:solidFill>
            <a:schemeClr val="accent1">
              <a:lumMod val="40000"/>
              <a:lumOff val="60000"/>
              <a:alpha val="48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8"/>
          <p:cNvSpPr/>
          <p:nvPr/>
        </p:nvSpPr>
        <p:spPr bwMode="auto">
          <a:xfrm>
            <a:off x="-1588" y="306388"/>
            <a:ext cx="9499600" cy="1868488"/>
          </a:xfrm>
          <a:custGeom>
            <a:avLst/>
            <a:rect l="l" t="t" r="r" b="b"/>
            <a:pathLst>
              <a:path w="6344" h="1248">
                <a:moveTo>
                  <a:pt x="6344" y="0"/>
                </a:moveTo>
                <a:cubicBezTo>
                  <a:pt x="5590" y="550"/>
                  <a:pt x="4631" y="785"/>
                  <a:pt x="3687" y="855"/>
                </a:cubicBezTo>
                <a:cubicBezTo>
                  <a:pt x="3228" y="1027"/>
                  <a:pt x="2598" y="1169"/>
                  <a:pt x="1767" y="1169"/>
                </a:cubicBezTo>
                <a:cubicBezTo>
                  <a:pt x="1260" y="1169"/>
                  <a:pt x="679" y="1116"/>
                  <a:pt x="16" y="986"/>
                </a:cubicBezTo>
                <a:cubicBezTo>
                  <a:pt x="16" y="809"/>
                  <a:pt x="16" y="809"/>
                  <a:pt x="16" y="809"/>
                </a:cubicBezTo>
                <a:cubicBezTo>
                  <a:pt x="10" y="808"/>
                  <a:pt x="5" y="807"/>
                  <a:pt x="0" y="806"/>
                </a:cubicBezTo>
                <a:cubicBezTo>
                  <a:pt x="0" y="1001"/>
                  <a:pt x="0" y="1001"/>
                  <a:pt x="0" y="1001"/>
                </a:cubicBezTo>
                <a:cubicBezTo>
                  <a:pt x="898" y="1177"/>
                  <a:pt x="1685" y="1248"/>
                  <a:pt x="2372" y="1248"/>
                </a:cubicBezTo>
                <a:cubicBezTo>
                  <a:pt x="5247" y="1248"/>
                  <a:pt x="6344" y="0"/>
                  <a:pt x="6344" y="0"/>
                </a:cubicBezTo>
              </a:path>
            </a:pathLst>
          </a:custGeom>
          <a:solidFill>
            <a:schemeClr val="accent1">
              <a:lumMod val="20000"/>
              <a:lumOff val="80000"/>
              <a:alpha val="47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9"/>
          <p:cNvSpPr/>
          <p:nvPr/>
        </p:nvSpPr>
        <p:spPr bwMode="auto">
          <a:xfrm>
            <a:off x="-1588" y="1025525"/>
            <a:ext cx="4146550" cy="622300"/>
          </a:xfrm>
          <a:custGeom>
            <a:avLst/>
            <a:rect l="l" t="t" r="r" b="b"/>
            <a:pathLst>
              <a:path w="2769" h="41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5" y="326"/>
                  <a:pt x="10" y="327"/>
                  <a:pt x="16" y="328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053" y="415"/>
                  <a:pt x="2246" y="415"/>
                </a:cubicBezTo>
                <a:cubicBezTo>
                  <a:pt x="2418" y="415"/>
                  <a:pt x="2593" y="409"/>
                  <a:pt x="2769" y="395"/>
                </a:cubicBezTo>
                <a:cubicBezTo>
                  <a:pt x="1261" y="358"/>
                  <a:pt x="0" y="0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0"/>
          <p:cNvSpPr/>
          <p:nvPr/>
        </p:nvSpPr>
        <p:spPr bwMode="auto">
          <a:xfrm>
            <a:off x="1689100" y="750888"/>
            <a:ext cx="4659313" cy="1770063"/>
          </a:xfrm>
          <a:custGeom>
            <a:avLst/>
            <a:rect l="l" t="t" r="r" b="b"/>
            <a:pathLst>
              <a:path w="3112" h="1182">
                <a:moveTo>
                  <a:pt x="0" y="59"/>
                </a:moveTo>
                <a:cubicBezTo>
                  <a:pt x="0" y="59"/>
                  <a:pt x="1875" y="1182"/>
                  <a:pt x="3112" y="0"/>
                </a:cubicBezTo>
                <a:cubicBezTo>
                  <a:pt x="3112" y="0"/>
                  <a:pt x="1918" y="836"/>
                  <a:pt x="0" y="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1"/>
          <p:cNvSpPr/>
          <p:nvPr/>
        </p:nvSpPr>
        <p:spPr bwMode="auto">
          <a:xfrm>
            <a:off x="6981825" y="-1588"/>
            <a:ext cx="2241550" cy="1550988"/>
          </a:xfrm>
          <a:custGeom>
            <a:avLst/>
            <a:rect l="l" t="t" r="r" b="b"/>
            <a:pathLst>
              <a:path w="1497" h="1035">
                <a:moveTo>
                  <a:pt x="0" y="1035"/>
                </a:moveTo>
                <a:cubicBezTo>
                  <a:pt x="0" y="1035"/>
                  <a:pt x="1281" y="972"/>
                  <a:pt x="1497" y="0"/>
                </a:cubicBezTo>
                <a:cubicBezTo>
                  <a:pt x="1497" y="0"/>
                  <a:pt x="1189" y="791"/>
                  <a:pt x="0" y="10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5502275" y="676275"/>
            <a:ext cx="1533525" cy="911225"/>
          </a:xfrm>
          <a:custGeom>
            <a:avLst/>
            <a:rect l="l" t="t" r="r" b="b"/>
            <a:pathLst>
              <a:path w="1024" h="609">
                <a:moveTo>
                  <a:pt x="24" y="603"/>
                </a:moveTo>
                <a:cubicBezTo>
                  <a:pt x="16" y="605"/>
                  <a:pt x="8" y="607"/>
                  <a:pt x="0" y="609"/>
                </a:cubicBezTo>
                <a:cubicBezTo>
                  <a:pt x="3" y="609"/>
                  <a:pt x="7" y="609"/>
                  <a:pt x="11" y="608"/>
                </a:cubicBezTo>
                <a:cubicBezTo>
                  <a:pt x="15" y="607"/>
                  <a:pt x="20" y="605"/>
                  <a:pt x="24" y="603"/>
                </a:cubicBezTo>
                <a:moveTo>
                  <a:pt x="1024" y="0"/>
                </a:moveTo>
                <a:cubicBezTo>
                  <a:pt x="886" y="100"/>
                  <a:pt x="740" y="186"/>
                  <a:pt x="586" y="260"/>
                </a:cubicBezTo>
                <a:cubicBezTo>
                  <a:pt x="654" y="242"/>
                  <a:pt x="721" y="223"/>
                  <a:pt x="787" y="202"/>
                </a:cubicBezTo>
                <a:cubicBezTo>
                  <a:pt x="949" y="84"/>
                  <a:pt x="1024" y="0"/>
                  <a:pt x="1024" y="0"/>
                </a:cubicBezTo>
              </a:path>
            </a:pathLst>
          </a:custGeom>
          <a:solidFill>
            <a:srgbClr val="7DCCED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3"/>
          <p:cNvSpPr/>
          <p:nvPr/>
        </p:nvSpPr>
        <p:spPr bwMode="auto">
          <a:xfrm>
            <a:off x="4144963" y="977900"/>
            <a:ext cx="2536825" cy="644525"/>
          </a:xfrm>
          <a:custGeom>
            <a:avLst/>
            <a:rect l="l" t="t" r="r" b="b"/>
            <a:pathLst>
              <a:path w="1694" h="430">
                <a:moveTo>
                  <a:pt x="1694" y="0"/>
                </a:moveTo>
                <a:cubicBezTo>
                  <a:pt x="1628" y="21"/>
                  <a:pt x="1561" y="40"/>
                  <a:pt x="1493" y="58"/>
                </a:cubicBezTo>
                <a:cubicBezTo>
                  <a:pt x="1034" y="278"/>
                  <a:pt x="514" y="386"/>
                  <a:pt x="0" y="427"/>
                </a:cubicBezTo>
                <a:cubicBezTo>
                  <a:pt x="83" y="429"/>
                  <a:pt x="167" y="430"/>
                  <a:pt x="251" y="430"/>
                </a:cubicBezTo>
                <a:cubicBezTo>
                  <a:pt x="467" y="430"/>
                  <a:pt x="686" y="423"/>
                  <a:pt x="907" y="407"/>
                </a:cubicBezTo>
                <a:cubicBezTo>
                  <a:pt x="915" y="405"/>
                  <a:pt x="923" y="403"/>
                  <a:pt x="931" y="401"/>
                </a:cubicBezTo>
                <a:cubicBezTo>
                  <a:pt x="1283" y="268"/>
                  <a:pt x="1532" y="118"/>
                  <a:pt x="1694" y="0"/>
                </a:cubicBezTo>
              </a:path>
            </a:pathLst>
          </a:custGeom>
          <a:solidFill>
            <a:srgbClr val="3DA3DC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4"/>
          <p:cNvSpPr/>
          <p:nvPr/>
        </p:nvSpPr>
        <p:spPr bwMode="auto">
          <a:xfrm>
            <a:off x="-9035" y="1517650"/>
            <a:ext cx="5497513" cy="538163"/>
          </a:xfrm>
          <a:custGeom>
            <a:avLst/>
            <a:rect l="l" t="t" r="r" b="b"/>
            <a:pathLst>
              <a:path w="3671" h="360">
                <a:moveTo>
                  <a:pt x="0" y="0"/>
                </a:moveTo>
                <a:cubicBezTo>
                  <a:pt x="0" y="177"/>
                  <a:pt x="0" y="177"/>
                  <a:pt x="0" y="177"/>
                </a:cubicBezTo>
                <a:cubicBezTo>
                  <a:pt x="663" y="307"/>
                  <a:pt x="1244" y="360"/>
                  <a:pt x="1751" y="360"/>
                </a:cubicBezTo>
                <a:cubicBezTo>
                  <a:pt x="2582" y="360"/>
                  <a:pt x="3212" y="218"/>
                  <a:pt x="3671" y="46"/>
                </a:cubicBezTo>
                <a:cubicBezTo>
                  <a:pt x="3667" y="47"/>
                  <a:pt x="3663" y="47"/>
                  <a:pt x="3660" y="47"/>
                </a:cubicBezTo>
                <a:cubicBezTo>
                  <a:pt x="3217" y="151"/>
                  <a:pt x="2689" y="221"/>
                  <a:pt x="2064" y="221"/>
                </a:cubicBezTo>
                <a:cubicBezTo>
                  <a:pt x="1466" y="221"/>
                  <a:pt x="781" y="157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5"/>
          <p:cNvSpPr/>
          <p:nvPr/>
        </p:nvSpPr>
        <p:spPr bwMode="auto">
          <a:xfrm>
            <a:off x="-1220" y="1208088"/>
            <a:ext cx="5480050" cy="639763"/>
          </a:xfrm>
          <a:custGeom>
            <a:avLst/>
            <a:rect l="l" t="t" r="r" b="b"/>
            <a:pathLst>
              <a:path w="3660" h="428">
                <a:moveTo>
                  <a:pt x="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781" y="364"/>
                  <a:pt x="1466" y="428"/>
                  <a:pt x="2064" y="428"/>
                </a:cubicBezTo>
                <a:cubicBezTo>
                  <a:pt x="2689" y="428"/>
                  <a:pt x="3217" y="358"/>
                  <a:pt x="3660" y="254"/>
                </a:cubicBezTo>
                <a:cubicBezTo>
                  <a:pt x="3439" y="270"/>
                  <a:pt x="3220" y="277"/>
                  <a:pt x="3004" y="277"/>
                </a:cubicBezTo>
                <a:cubicBezTo>
                  <a:pt x="2920" y="277"/>
                  <a:pt x="2836" y="276"/>
                  <a:pt x="2753" y="274"/>
                </a:cubicBezTo>
                <a:cubicBezTo>
                  <a:pt x="2577" y="288"/>
                  <a:pt x="2402" y="294"/>
                  <a:pt x="2230" y="294"/>
                </a:cubicBezTo>
                <a:cubicBezTo>
                  <a:pt x="1037" y="294"/>
                  <a:pt x="0" y="0"/>
                  <a:pt x="0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0" y="1341438"/>
            <a:ext cx="9418638" cy="21558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-1588" y="1495426"/>
            <a:ext cx="8262938" cy="1449388"/>
          </a:xfrm>
          <a:custGeom>
            <a:avLst/>
            <a:rect l="l" t="t" r="r" b="b"/>
            <a:pathLst>
              <a:path w="5564" h="976">
                <a:moveTo>
                  <a:pt x="0" y="435"/>
                </a:moveTo>
                <a:cubicBezTo>
                  <a:pt x="0" y="906"/>
                  <a:pt x="0" y="906"/>
                  <a:pt x="0" y="906"/>
                </a:cubicBezTo>
                <a:cubicBezTo>
                  <a:pt x="0" y="906"/>
                  <a:pt x="0" y="906"/>
                  <a:pt x="0" y="906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581"/>
                  <a:pt x="1261" y="939"/>
                  <a:pt x="2769" y="976"/>
                </a:cubicBezTo>
                <a:cubicBezTo>
                  <a:pt x="3283" y="935"/>
                  <a:pt x="3803" y="827"/>
                  <a:pt x="4262" y="607"/>
                </a:cubicBezTo>
                <a:cubicBezTo>
                  <a:pt x="3735" y="745"/>
                  <a:pt x="3179" y="796"/>
                  <a:pt x="2649" y="796"/>
                </a:cubicBezTo>
                <a:cubicBezTo>
                  <a:pt x="1232" y="796"/>
                  <a:pt x="0" y="435"/>
                  <a:pt x="0" y="435"/>
                </a:cubicBezTo>
                <a:moveTo>
                  <a:pt x="5564" y="0"/>
                </a:moveTo>
                <a:cubicBezTo>
                  <a:pt x="5234" y="248"/>
                  <a:pt x="4859" y="426"/>
                  <a:pt x="4463" y="549"/>
                </a:cubicBezTo>
                <a:cubicBezTo>
                  <a:pt x="4301" y="667"/>
                  <a:pt x="4052" y="817"/>
                  <a:pt x="3700" y="950"/>
                </a:cubicBezTo>
                <a:cubicBezTo>
                  <a:pt x="5026" y="632"/>
                  <a:pt x="5564" y="0"/>
                  <a:pt x="5564" y="0"/>
                </a:cubicBezTo>
              </a:path>
            </a:pathLst>
          </a:custGeom>
          <a:solidFill>
            <a:schemeClr val="accent1">
              <a:lumMod val="20000"/>
              <a:lumOff val="80000"/>
              <a:alpha val="49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-1588" y="1644651"/>
            <a:ext cx="9421813" cy="1852613"/>
          </a:xfrm>
          <a:custGeom>
            <a:avLst/>
            <a:rect l="l" t="t" r="r" b="b"/>
            <a:pathLst>
              <a:path w="6344" h="1248">
                <a:moveTo>
                  <a:pt x="6344" y="0"/>
                </a:moveTo>
                <a:cubicBezTo>
                  <a:pt x="5590" y="550"/>
                  <a:pt x="4631" y="785"/>
                  <a:pt x="3687" y="855"/>
                </a:cubicBezTo>
                <a:cubicBezTo>
                  <a:pt x="3228" y="1027"/>
                  <a:pt x="2598" y="1169"/>
                  <a:pt x="1767" y="1169"/>
                </a:cubicBezTo>
                <a:cubicBezTo>
                  <a:pt x="1260" y="1169"/>
                  <a:pt x="679" y="1116"/>
                  <a:pt x="16" y="986"/>
                </a:cubicBezTo>
                <a:cubicBezTo>
                  <a:pt x="16" y="809"/>
                  <a:pt x="16" y="809"/>
                  <a:pt x="16" y="809"/>
                </a:cubicBezTo>
                <a:cubicBezTo>
                  <a:pt x="10" y="808"/>
                  <a:pt x="5" y="807"/>
                  <a:pt x="0" y="806"/>
                </a:cubicBezTo>
                <a:cubicBezTo>
                  <a:pt x="0" y="1001"/>
                  <a:pt x="0" y="1001"/>
                  <a:pt x="0" y="1001"/>
                </a:cubicBezTo>
                <a:cubicBezTo>
                  <a:pt x="898" y="1177"/>
                  <a:pt x="1685" y="1248"/>
                  <a:pt x="2372" y="1248"/>
                </a:cubicBezTo>
                <a:cubicBezTo>
                  <a:pt x="5247" y="1248"/>
                  <a:pt x="6344" y="0"/>
                  <a:pt x="6344" y="0"/>
                </a:cubicBezTo>
              </a:path>
            </a:pathLst>
          </a:custGeom>
          <a:solidFill>
            <a:schemeClr val="accent6">
              <a:lumMod val="20000"/>
              <a:lumOff val="80000"/>
              <a:alpha val="49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-1588" y="2359026"/>
            <a:ext cx="4113213" cy="615950"/>
          </a:xfrm>
          <a:custGeom>
            <a:avLst/>
            <a:rect l="l" t="t" r="r" b="b"/>
            <a:pathLst>
              <a:path w="2769" h="41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5" y="326"/>
                  <a:pt x="10" y="327"/>
                  <a:pt x="16" y="328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053" y="415"/>
                  <a:pt x="2246" y="415"/>
                </a:cubicBezTo>
                <a:cubicBezTo>
                  <a:pt x="2418" y="415"/>
                  <a:pt x="2593" y="409"/>
                  <a:pt x="2769" y="395"/>
                </a:cubicBezTo>
                <a:cubicBezTo>
                  <a:pt x="1261" y="358"/>
                  <a:pt x="0" y="0"/>
                  <a:pt x="0" y="0"/>
                </a:cubicBezTo>
              </a:path>
            </a:pathLst>
          </a:custGeom>
          <a:solidFill>
            <a:srgbClr val="3DA3DC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674813" y="2085976"/>
            <a:ext cx="4622800" cy="1754188"/>
          </a:xfrm>
          <a:custGeom>
            <a:avLst/>
            <a:rect l="l" t="t" r="r" b="b"/>
            <a:pathLst>
              <a:path w="3112" h="1182">
                <a:moveTo>
                  <a:pt x="0" y="59"/>
                </a:moveTo>
                <a:cubicBezTo>
                  <a:pt x="0" y="59"/>
                  <a:pt x="1875" y="1182"/>
                  <a:pt x="3112" y="0"/>
                </a:cubicBezTo>
                <a:cubicBezTo>
                  <a:pt x="3112" y="0"/>
                  <a:pt x="1918" y="836"/>
                  <a:pt x="0" y="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6924675" y="1339851"/>
            <a:ext cx="2224088" cy="1536700"/>
          </a:xfrm>
          <a:custGeom>
            <a:avLst/>
            <a:rect l="l" t="t" r="r" b="b"/>
            <a:pathLst>
              <a:path w="1497" h="1035">
                <a:moveTo>
                  <a:pt x="0" y="1035"/>
                </a:moveTo>
                <a:cubicBezTo>
                  <a:pt x="0" y="1035"/>
                  <a:pt x="1281" y="972"/>
                  <a:pt x="1497" y="0"/>
                </a:cubicBezTo>
                <a:cubicBezTo>
                  <a:pt x="1497" y="0"/>
                  <a:pt x="1189" y="791"/>
                  <a:pt x="0" y="10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5457825" y="2011363"/>
            <a:ext cx="1520825" cy="903288"/>
          </a:xfrm>
          <a:custGeom>
            <a:avLst/>
            <a:rect l="l" t="t" r="r" b="b"/>
            <a:pathLst>
              <a:path w="1024" h="609">
                <a:moveTo>
                  <a:pt x="24" y="603"/>
                </a:moveTo>
                <a:cubicBezTo>
                  <a:pt x="16" y="605"/>
                  <a:pt x="8" y="607"/>
                  <a:pt x="0" y="609"/>
                </a:cubicBezTo>
                <a:cubicBezTo>
                  <a:pt x="3" y="609"/>
                  <a:pt x="7" y="609"/>
                  <a:pt x="11" y="608"/>
                </a:cubicBezTo>
                <a:cubicBezTo>
                  <a:pt x="15" y="607"/>
                  <a:pt x="20" y="605"/>
                  <a:pt x="24" y="603"/>
                </a:cubicBezTo>
                <a:moveTo>
                  <a:pt x="1024" y="0"/>
                </a:moveTo>
                <a:cubicBezTo>
                  <a:pt x="886" y="100"/>
                  <a:pt x="740" y="186"/>
                  <a:pt x="586" y="260"/>
                </a:cubicBezTo>
                <a:cubicBezTo>
                  <a:pt x="654" y="242"/>
                  <a:pt x="721" y="223"/>
                  <a:pt x="787" y="202"/>
                </a:cubicBezTo>
                <a:cubicBezTo>
                  <a:pt x="949" y="84"/>
                  <a:pt x="1024" y="0"/>
                  <a:pt x="1024" y="0"/>
                </a:cubicBezTo>
              </a:path>
            </a:pathLst>
          </a:custGeom>
          <a:solidFill>
            <a:srgbClr val="7DCCED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4111625" y="2311401"/>
            <a:ext cx="2514600" cy="638175"/>
          </a:xfrm>
          <a:custGeom>
            <a:avLst/>
            <a:rect l="l" t="t" r="r" b="b"/>
            <a:pathLst>
              <a:path w="1694" h="430">
                <a:moveTo>
                  <a:pt x="1694" y="0"/>
                </a:moveTo>
                <a:cubicBezTo>
                  <a:pt x="1628" y="21"/>
                  <a:pt x="1561" y="40"/>
                  <a:pt x="1493" y="58"/>
                </a:cubicBezTo>
                <a:cubicBezTo>
                  <a:pt x="1034" y="278"/>
                  <a:pt x="514" y="386"/>
                  <a:pt x="0" y="427"/>
                </a:cubicBezTo>
                <a:cubicBezTo>
                  <a:pt x="83" y="429"/>
                  <a:pt x="167" y="430"/>
                  <a:pt x="251" y="430"/>
                </a:cubicBezTo>
                <a:cubicBezTo>
                  <a:pt x="467" y="430"/>
                  <a:pt x="686" y="423"/>
                  <a:pt x="907" y="407"/>
                </a:cubicBezTo>
                <a:cubicBezTo>
                  <a:pt x="915" y="405"/>
                  <a:pt x="923" y="403"/>
                  <a:pt x="931" y="401"/>
                </a:cubicBezTo>
                <a:cubicBezTo>
                  <a:pt x="1283" y="268"/>
                  <a:pt x="1532" y="118"/>
                  <a:pt x="1694" y="0"/>
                </a:cubicBezTo>
              </a:path>
            </a:pathLst>
          </a:custGeom>
          <a:solidFill>
            <a:srgbClr val="3DA3DC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-1220" y="2844801"/>
            <a:ext cx="5451475" cy="534988"/>
          </a:xfrm>
          <a:custGeom>
            <a:avLst/>
            <a:rect l="l" t="t" r="r" b="b"/>
            <a:pathLst>
              <a:path w="3671" h="360">
                <a:moveTo>
                  <a:pt x="0" y="0"/>
                </a:moveTo>
                <a:cubicBezTo>
                  <a:pt x="0" y="177"/>
                  <a:pt x="0" y="177"/>
                  <a:pt x="0" y="177"/>
                </a:cubicBezTo>
                <a:cubicBezTo>
                  <a:pt x="663" y="307"/>
                  <a:pt x="1244" y="360"/>
                  <a:pt x="1751" y="360"/>
                </a:cubicBezTo>
                <a:cubicBezTo>
                  <a:pt x="2582" y="360"/>
                  <a:pt x="3212" y="218"/>
                  <a:pt x="3671" y="46"/>
                </a:cubicBezTo>
                <a:cubicBezTo>
                  <a:pt x="3667" y="47"/>
                  <a:pt x="3663" y="47"/>
                  <a:pt x="3660" y="47"/>
                </a:cubicBezTo>
                <a:cubicBezTo>
                  <a:pt x="3217" y="151"/>
                  <a:pt x="2689" y="221"/>
                  <a:pt x="2064" y="221"/>
                </a:cubicBezTo>
                <a:cubicBezTo>
                  <a:pt x="1466" y="221"/>
                  <a:pt x="781" y="157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6595" y="2538413"/>
            <a:ext cx="5435600" cy="635000"/>
          </a:xfrm>
          <a:custGeom>
            <a:avLst/>
            <a:rect l="l" t="t" r="r" b="b"/>
            <a:pathLst>
              <a:path w="3660" h="428">
                <a:moveTo>
                  <a:pt x="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781" y="364"/>
                  <a:pt x="1466" y="428"/>
                  <a:pt x="2064" y="428"/>
                </a:cubicBezTo>
                <a:cubicBezTo>
                  <a:pt x="2689" y="428"/>
                  <a:pt x="3217" y="358"/>
                  <a:pt x="3660" y="254"/>
                </a:cubicBezTo>
                <a:cubicBezTo>
                  <a:pt x="3439" y="270"/>
                  <a:pt x="3220" y="277"/>
                  <a:pt x="3004" y="277"/>
                </a:cubicBezTo>
                <a:cubicBezTo>
                  <a:pt x="2920" y="277"/>
                  <a:pt x="2836" y="276"/>
                  <a:pt x="2753" y="274"/>
                </a:cubicBezTo>
                <a:cubicBezTo>
                  <a:pt x="2577" y="288"/>
                  <a:pt x="2402" y="294"/>
                  <a:pt x="2230" y="294"/>
                </a:cubicBezTo>
                <a:cubicBezTo>
                  <a:pt x="1037" y="294"/>
                  <a:pt x="0" y="0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на значок, чтобы добавить рисунок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0" y="4835525"/>
            <a:ext cx="6645275" cy="15208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-1588" y="4900613"/>
            <a:ext cx="5830888" cy="1022350"/>
          </a:xfrm>
          <a:custGeom>
            <a:avLst/>
            <a:rect l="l" t="t" r="r" b="b"/>
            <a:pathLst>
              <a:path w="5564" h="976">
                <a:moveTo>
                  <a:pt x="0" y="435"/>
                </a:moveTo>
                <a:cubicBezTo>
                  <a:pt x="0" y="906"/>
                  <a:pt x="0" y="906"/>
                  <a:pt x="0" y="906"/>
                </a:cubicBezTo>
                <a:cubicBezTo>
                  <a:pt x="0" y="906"/>
                  <a:pt x="0" y="906"/>
                  <a:pt x="0" y="906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581"/>
                  <a:pt x="1261" y="939"/>
                  <a:pt x="2769" y="976"/>
                </a:cubicBezTo>
                <a:cubicBezTo>
                  <a:pt x="3283" y="935"/>
                  <a:pt x="3803" y="827"/>
                  <a:pt x="4262" y="607"/>
                </a:cubicBezTo>
                <a:cubicBezTo>
                  <a:pt x="3735" y="745"/>
                  <a:pt x="3179" y="796"/>
                  <a:pt x="2649" y="796"/>
                </a:cubicBezTo>
                <a:cubicBezTo>
                  <a:pt x="1232" y="796"/>
                  <a:pt x="0" y="435"/>
                  <a:pt x="0" y="435"/>
                </a:cubicBezTo>
                <a:moveTo>
                  <a:pt x="5564" y="0"/>
                </a:moveTo>
                <a:cubicBezTo>
                  <a:pt x="5234" y="248"/>
                  <a:pt x="4859" y="426"/>
                  <a:pt x="4463" y="549"/>
                </a:cubicBezTo>
                <a:cubicBezTo>
                  <a:pt x="4301" y="667"/>
                  <a:pt x="4052" y="817"/>
                  <a:pt x="3700" y="950"/>
                </a:cubicBezTo>
                <a:cubicBezTo>
                  <a:pt x="5026" y="632"/>
                  <a:pt x="5564" y="0"/>
                  <a:pt x="5564" y="0"/>
                </a:cubicBezTo>
              </a:path>
            </a:pathLst>
          </a:custGeom>
          <a:solidFill>
            <a:srgbClr val="7DCCED">
              <a:alpha val="39000"/>
            </a:srgb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-1588" y="5005388"/>
            <a:ext cx="6648450" cy="1306513"/>
          </a:xfrm>
          <a:custGeom>
            <a:avLst/>
            <a:rect l="l" t="t" r="r" b="b"/>
            <a:pathLst>
              <a:path w="6344" h="1248">
                <a:moveTo>
                  <a:pt x="6344" y="0"/>
                </a:moveTo>
                <a:cubicBezTo>
                  <a:pt x="5590" y="550"/>
                  <a:pt x="4631" y="785"/>
                  <a:pt x="3687" y="855"/>
                </a:cubicBezTo>
                <a:cubicBezTo>
                  <a:pt x="3228" y="1027"/>
                  <a:pt x="2598" y="1169"/>
                  <a:pt x="1767" y="1169"/>
                </a:cubicBezTo>
                <a:cubicBezTo>
                  <a:pt x="1260" y="1169"/>
                  <a:pt x="679" y="1116"/>
                  <a:pt x="16" y="986"/>
                </a:cubicBezTo>
                <a:cubicBezTo>
                  <a:pt x="16" y="809"/>
                  <a:pt x="16" y="809"/>
                  <a:pt x="16" y="809"/>
                </a:cubicBezTo>
                <a:cubicBezTo>
                  <a:pt x="10" y="808"/>
                  <a:pt x="5" y="807"/>
                  <a:pt x="0" y="806"/>
                </a:cubicBezTo>
                <a:cubicBezTo>
                  <a:pt x="0" y="1001"/>
                  <a:pt x="0" y="1001"/>
                  <a:pt x="0" y="1001"/>
                </a:cubicBezTo>
                <a:cubicBezTo>
                  <a:pt x="898" y="1177"/>
                  <a:pt x="1685" y="1248"/>
                  <a:pt x="2372" y="1248"/>
                </a:cubicBezTo>
                <a:cubicBezTo>
                  <a:pt x="5247" y="1248"/>
                  <a:pt x="6344" y="0"/>
                  <a:pt x="6344" y="0"/>
                </a:cubicBezTo>
              </a:path>
            </a:pathLst>
          </a:cu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-1588" y="5508625"/>
            <a:ext cx="2901950" cy="434975"/>
          </a:xfrm>
          <a:custGeom>
            <a:avLst/>
            <a:rect l="l" t="t" r="r" b="b"/>
            <a:pathLst>
              <a:path w="2769" h="415">
                <a:moveTo>
                  <a:pt x="0" y="0"/>
                </a:moveTo>
                <a:cubicBezTo>
                  <a:pt x="0" y="325"/>
                  <a:pt x="0" y="325"/>
                  <a:pt x="0" y="325"/>
                </a:cubicBezTo>
                <a:cubicBezTo>
                  <a:pt x="5" y="326"/>
                  <a:pt x="10" y="327"/>
                  <a:pt x="16" y="328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053" y="415"/>
                  <a:pt x="2246" y="415"/>
                </a:cubicBezTo>
                <a:cubicBezTo>
                  <a:pt x="2418" y="415"/>
                  <a:pt x="2593" y="409"/>
                  <a:pt x="2769" y="395"/>
                </a:cubicBezTo>
                <a:cubicBezTo>
                  <a:pt x="1261" y="358"/>
                  <a:pt x="0" y="0"/>
                  <a:pt x="0" y="0"/>
                </a:cubicBezTo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182688" y="5316538"/>
            <a:ext cx="3260725" cy="1236663"/>
          </a:xfrm>
          <a:custGeom>
            <a:avLst/>
            <a:rect l="l" t="t" r="r" b="b"/>
            <a:pathLst>
              <a:path w="3112" h="1182">
                <a:moveTo>
                  <a:pt x="0" y="59"/>
                </a:moveTo>
                <a:cubicBezTo>
                  <a:pt x="0" y="59"/>
                  <a:pt x="1875" y="1182"/>
                  <a:pt x="3112" y="0"/>
                </a:cubicBezTo>
                <a:cubicBezTo>
                  <a:pt x="3112" y="0"/>
                  <a:pt x="1918" y="836"/>
                  <a:pt x="0" y="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4886325" y="4789488"/>
            <a:ext cx="1568450" cy="1084263"/>
          </a:xfrm>
          <a:custGeom>
            <a:avLst/>
            <a:rect l="l" t="t" r="r" b="b"/>
            <a:pathLst>
              <a:path w="1497" h="1035">
                <a:moveTo>
                  <a:pt x="0" y="1035"/>
                </a:moveTo>
                <a:cubicBezTo>
                  <a:pt x="0" y="1035"/>
                  <a:pt x="1281" y="972"/>
                  <a:pt x="1497" y="0"/>
                </a:cubicBezTo>
                <a:cubicBezTo>
                  <a:pt x="1497" y="0"/>
                  <a:pt x="1189" y="791"/>
                  <a:pt x="0" y="10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3851275" y="5264150"/>
            <a:ext cx="1073150" cy="636588"/>
          </a:xfrm>
          <a:custGeom>
            <a:avLst/>
            <a:rect l="l" t="t" r="r" b="b"/>
            <a:pathLst>
              <a:path w="1024" h="609">
                <a:moveTo>
                  <a:pt x="24" y="603"/>
                </a:moveTo>
                <a:cubicBezTo>
                  <a:pt x="16" y="605"/>
                  <a:pt x="8" y="607"/>
                  <a:pt x="0" y="609"/>
                </a:cubicBezTo>
                <a:cubicBezTo>
                  <a:pt x="3" y="609"/>
                  <a:pt x="7" y="609"/>
                  <a:pt x="11" y="608"/>
                </a:cubicBezTo>
                <a:cubicBezTo>
                  <a:pt x="15" y="607"/>
                  <a:pt x="20" y="605"/>
                  <a:pt x="24" y="603"/>
                </a:cubicBezTo>
                <a:moveTo>
                  <a:pt x="1024" y="0"/>
                </a:moveTo>
                <a:cubicBezTo>
                  <a:pt x="886" y="100"/>
                  <a:pt x="740" y="186"/>
                  <a:pt x="586" y="260"/>
                </a:cubicBezTo>
                <a:cubicBezTo>
                  <a:pt x="654" y="242"/>
                  <a:pt x="721" y="223"/>
                  <a:pt x="787" y="202"/>
                </a:cubicBezTo>
                <a:cubicBezTo>
                  <a:pt x="949" y="84"/>
                  <a:pt x="1024" y="0"/>
                  <a:pt x="1024" y="0"/>
                </a:cubicBezTo>
              </a:path>
            </a:pathLst>
          </a:custGeom>
          <a:solidFill>
            <a:srgbClr val="7DCCED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2900363" y="5475288"/>
            <a:ext cx="1774825" cy="450850"/>
          </a:xfrm>
          <a:custGeom>
            <a:avLst/>
            <a:rect l="l" t="t" r="r" b="b"/>
            <a:pathLst>
              <a:path w="1694" h="430">
                <a:moveTo>
                  <a:pt x="1694" y="0"/>
                </a:moveTo>
                <a:cubicBezTo>
                  <a:pt x="1628" y="21"/>
                  <a:pt x="1561" y="40"/>
                  <a:pt x="1493" y="58"/>
                </a:cubicBezTo>
                <a:cubicBezTo>
                  <a:pt x="1034" y="278"/>
                  <a:pt x="514" y="386"/>
                  <a:pt x="0" y="427"/>
                </a:cubicBezTo>
                <a:cubicBezTo>
                  <a:pt x="83" y="429"/>
                  <a:pt x="167" y="430"/>
                  <a:pt x="251" y="430"/>
                </a:cubicBezTo>
                <a:cubicBezTo>
                  <a:pt x="467" y="430"/>
                  <a:pt x="686" y="423"/>
                  <a:pt x="907" y="407"/>
                </a:cubicBezTo>
                <a:cubicBezTo>
                  <a:pt x="915" y="405"/>
                  <a:pt x="923" y="403"/>
                  <a:pt x="931" y="401"/>
                </a:cubicBezTo>
                <a:cubicBezTo>
                  <a:pt x="1283" y="268"/>
                  <a:pt x="1532" y="118"/>
                  <a:pt x="1694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45" y="5851525"/>
            <a:ext cx="3846513" cy="377825"/>
          </a:xfrm>
          <a:custGeom>
            <a:avLst/>
            <a:rect l="l" t="t" r="r" b="b"/>
            <a:pathLst>
              <a:path w="3671" h="360">
                <a:moveTo>
                  <a:pt x="0" y="0"/>
                </a:moveTo>
                <a:cubicBezTo>
                  <a:pt x="0" y="177"/>
                  <a:pt x="0" y="177"/>
                  <a:pt x="0" y="177"/>
                </a:cubicBezTo>
                <a:cubicBezTo>
                  <a:pt x="663" y="307"/>
                  <a:pt x="1244" y="360"/>
                  <a:pt x="1751" y="360"/>
                </a:cubicBezTo>
                <a:cubicBezTo>
                  <a:pt x="2582" y="360"/>
                  <a:pt x="3212" y="218"/>
                  <a:pt x="3671" y="46"/>
                </a:cubicBezTo>
                <a:cubicBezTo>
                  <a:pt x="3667" y="47"/>
                  <a:pt x="3663" y="47"/>
                  <a:pt x="3660" y="47"/>
                </a:cubicBezTo>
                <a:cubicBezTo>
                  <a:pt x="3217" y="151"/>
                  <a:pt x="2689" y="221"/>
                  <a:pt x="2064" y="221"/>
                </a:cubicBezTo>
                <a:cubicBezTo>
                  <a:pt x="1466" y="221"/>
                  <a:pt x="781" y="157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3"/>
          <p:cNvSpPr/>
          <p:nvPr/>
        </p:nvSpPr>
        <p:spPr bwMode="auto">
          <a:xfrm>
            <a:off x="245" y="5635625"/>
            <a:ext cx="3835400" cy="447675"/>
          </a:xfrm>
          <a:custGeom>
            <a:avLst/>
            <a:rect l="l" t="t" r="r" b="b"/>
            <a:pathLst>
              <a:path w="3660" h="428">
                <a:moveTo>
                  <a:pt x="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781" y="364"/>
                  <a:pt x="1466" y="428"/>
                  <a:pt x="2064" y="428"/>
                </a:cubicBezTo>
                <a:cubicBezTo>
                  <a:pt x="2689" y="428"/>
                  <a:pt x="3217" y="358"/>
                  <a:pt x="3660" y="254"/>
                </a:cubicBezTo>
                <a:cubicBezTo>
                  <a:pt x="3439" y="270"/>
                  <a:pt x="3220" y="277"/>
                  <a:pt x="3004" y="277"/>
                </a:cubicBezTo>
                <a:cubicBezTo>
                  <a:pt x="2920" y="277"/>
                  <a:pt x="2836" y="276"/>
                  <a:pt x="2753" y="274"/>
                </a:cubicBezTo>
                <a:cubicBezTo>
                  <a:pt x="2577" y="288"/>
                  <a:pt x="2402" y="294"/>
                  <a:pt x="2230" y="294"/>
                </a:cubicBezTo>
                <a:cubicBezTo>
                  <a:pt x="1037" y="294"/>
                  <a:pt x="0" y="0"/>
                  <a:pt x="0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757F2-DFC9-44B2-80C0-7DCBD88EC354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82DD3-ACA7-4D80-AD04-D243A2F959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797277"/>
            <a:ext cx="9144000" cy="1725114"/>
          </a:xfrm>
        </p:spPr>
        <p:txBody>
          <a:bodyPr/>
          <a:lstStyle/>
          <a:p>
            <a:r>
              <a:rPr lang="ru-RU" altLang="en-US" sz="4800">
                <a:latin typeface="Times New Roman"/>
                <a:ea typeface="Times New Roman"/>
                <a:cs typeface="Times New Roman"/>
              </a:rPr>
              <a:t>Девиантное</a:t>
            </a:r>
            <a:r>
              <a:rPr lang="" altLang="en-US" sz="480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 sz="4800">
                <a:latin typeface="Times New Roman"/>
                <a:ea typeface="Times New Roman"/>
                <a:cs typeface="Times New Roman"/>
              </a:rPr>
              <a:t>поведение</a:t>
            </a:r>
            <a:r>
              <a:rPr lang="" altLang="en-US" sz="4800">
                <a:latin typeface="Times New Roman"/>
                <a:ea typeface="Times New Roman"/>
                <a:cs typeface="Times New Roman"/>
              </a:rPr>
              <a:t> </a:t>
            </a:r>
            <a:endParaRPr lang="ru-RU" altLang="en-US" sz="48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Подготоговила: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педагог-психолог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КГА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ПОУ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"ДИТК"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altLang="en-US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Дегтярёва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Светлана</a:t>
            </a:r>
            <a:r>
              <a:rPr lang="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Энгельсовна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>
                <a:latin typeface="Times New Roman"/>
                <a:ea typeface="Times New Roman"/>
                <a:cs typeface="Times New Roman"/>
              </a:rPr>
              <a:t>Определение</a:t>
            </a:r>
            <a:endParaRPr sz="360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253966" y="1968119"/>
            <a:ext cx="4620397" cy="4889881"/>
          </a:xfrm>
        </p:spPr>
        <p:txBody>
          <a:bodyPr/>
          <a:lstStyle/>
          <a:p>
            <a:pPr marL="0" indent="0" algn="just">
              <a:buNone/>
            </a:pP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</a:t>
            </a: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евиантное поведение» </a:t>
            </a: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это</a:t>
            </a: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поведение</a:t>
            </a: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некоторых людей или коллективов, которые отличаются от общепринятых норм.</a:t>
            </a:r>
          </a:p>
          <a:p>
            <a:pPr marL="0" indent="0"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302708" y="1690688"/>
            <a:ext cx="6566709" cy="3940026"/>
          </a:xfrm>
          <a:prstGeom prst="flowChartAlternateProcess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98478"/>
            <a:ext cx="9144000" cy="2319503"/>
          </a:xfrm>
        </p:spPr>
        <p:txBody>
          <a:bodyPr/>
          <a:lstStyle/>
          <a:p>
            <a:r>
              <a:rPr lang="ru-RU" sz="3400">
                <a:latin typeface="Times New Roman"/>
                <a:ea typeface="Times New Roman"/>
                <a:cs typeface="Times New Roman"/>
              </a:rPr>
              <a:t>Формы девиантного поведения: </a:t>
            </a:r>
          </a:p>
          <a:p>
            <a:r>
              <a:rPr lang="ru-RU" sz="3400">
                <a:latin typeface="Times New Roman"/>
                <a:ea typeface="Times New Roman"/>
                <a:cs typeface="Times New Roman"/>
              </a:rPr>
              <a:t>позитивный и негативный тип</a:t>
            </a:r>
          </a:p>
          <a:p>
            <a:endParaRPr sz="340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52407" y="3327383"/>
            <a:ext cx="5139484" cy="3429000"/>
          </a:xfrm>
          <a:prstGeom prst="flowChartAlternateProcess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581416" y="3327383"/>
            <a:ext cx="5175850" cy="3429000"/>
          </a:xfrm>
          <a:prstGeom prst="flowChartAlternateProcess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793022"/>
          </a:xfrm>
        </p:spPr>
        <p:txBody>
          <a:bodyPr/>
          <a:lstStyle/>
          <a:p>
            <a:pPr algn="ctr"/>
            <a:r>
              <a:rPr sz="3600">
                <a:latin typeface="Times New Roman"/>
                <a:ea typeface="Times New Roman"/>
                <a:cs typeface="Times New Roman"/>
              </a:rPr>
              <a:t>Факторы отклоняющего поведения: 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326013"/>
            <a:ext cx="10515600" cy="4930702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Алкогольная или наркотическая зависимость у близких родственников.</a:t>
            </a: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Сложности в семейном окружении.</a:t>
            </a: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Психическая нестабильность.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Высокий уровень агрессивности, проявляющийся как один из предвестников девиации.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Педагогическая запущенность.</a:t>
            </a: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Постоянный психический дискомфорт из-за неудач в учебе, сложностей в семейных отношениях, грубого обращения близких людей, которые имеют значение для подростка.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/>
          <a:p>
            <a:pPr algn="ctr"/>
            <a:r>
              <a:rPr sz="3600">
                <a:latin typeface="Times New Roman"/>
                <a:ea typeface="Times New Roman"/>
                <a:cs typeface="Times New Roman"/>
              </a:rPr>
              <a:t>Феномен социальной девиации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340557" y="1774585"/>
            <a:ext cx="5257800" cy="4465295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Психоанализ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Зигмунда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Фрейда;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Культурные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или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социологические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теории;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Социология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Эмиля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Дюркгейма.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rcRect l="23697" t="0" r="12084" b="0"/>
          <a:stretch/>
        </p:blipFill>
        <p:spPr>
          <a:xfrm>
            <a:off x="8358645" y="11154"/>
            <a:ext cx="3833355" cy="3359067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 l="0" t="0" r="0" b="30938"/>
          <a:stretch/>
        </p:blipFill>
        <p:spPr>
          <a:xfrm>
            <a:off x="6003707" y="2857604"/>
            <a:ext cx="3338586" cy="40003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818915"/>
          </a:xfrm>
        </p:spPr>
        <p:txBody>
          <a:bodyPr/>
          <a:lstStyle/>
          <a:p>
            <a:pPr algn="ctr"/>
            <a:endParaRPr sz="3400"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sz="3400">
                <a:latin typeface="Times New Roman"/>
                <a:ea typeface="Times New Roman"/>
                <a:cs typeface="Times New Roman"/>
              </a:rPr>
              <a:t>Характерные черты девиантного поведения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Склонность к агрессии. </a:t>
            </a: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Нестабильный эмоциональный фон.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Скрытность.</a:t>
            </a:r>
            <a:r>
              <a:rPr lang="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Страх, нарушение сна, конфликтность.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девушек нередко развиваются расстройства питания — булимия и анорексия.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юношей криминальные деяния, пьянство, суицид.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endParaRPr sz="3600"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sz="3600">
                <a:latin typeface="Times New Roman"/>
                <a:ea typeface="Times New Roman"/>
                <a:cs typeface="Times New Roman"/>
              </a:rPr>
              <a:t>Способы коррекции девиантного поведения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2182157"/>
            <a:ext cx="10515600" cy="3994806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Психотерапия и прием медикаментов.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Коррекционная работа.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Ранняя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диагностика.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Реабилитация.</a:t>
            </a:r>
            <a:r>
              <a:rPr lang="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Занятость в свободное время.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6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0" y="905094"/>
            <a:ext cx="12192000" cy="294198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1485845"/>
            <a:ext cx="10515600" cy="1708355"/>
          </a:xfrm>
        </p:spPr>
        <p:txBody>
          <a:bodyPr/>
          <a:lstStyle/>
          <a:p>
            <a:pPr algn="ctr"/>
            <a:r>
              <a:rPr lang="ru-RU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Спасибо</a:t>
            </a:r>
            <a:r>
              <a:rPr lang="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за</a:t>
            </a:r>
            <a:r>
              <a:rPr lang="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внимание</a:t>
            </a:r>
            <a:endParaRPr i="1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Морской бриз">
  <a:themeElements>
    <a:clrScheme name="Морской бриз">
      <a:dk1>
        <a:srgbClr val="000000"/>
      </a:dk1>
      <a:lt1>
        <a:sysClr val="window" lastClr="FFFFFF"/>
      </a:lt1>
      <a:dk2>
        <a:srgbClr val="150060"/>
      </a:dk2>
      <a:lt2>
        <a:srgbClr val="D5E3E0"/>
      </a:lt2>
      <a:accent1>
        <a:srgbClr val="27AAE1"/>
      </a:accent1>
      <a:accent2>
        <a:srgbClr val="28D3E0"/>
      </a:accent2>
      <a:accent3>
        <a:srgbClr val="2B6CC5"/>
      </a:accent3>
      <a:accent4>
        <a:srgbClr val="FCCD03"/>
      </a:accent4>
      <a:accent5>
        <a:srgbClr val="731889"/>
      </a:accent5>
      <a:accent6>
        <a:srgbClr val="2683C6"/>
      </a:accent6>
      <a:hlink>
        <a:srgbClr val="256B87"/>
      </a:hlink>
      <a:folHlink>
        <a:srgbClr val="3BA0C8"/>
      </a:folHlink>
    </a:clrScheme>
    <a:fontScheme name="Морской бриз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орской бриз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</cp:revision>
  <dcterms:created xsi:type="dcterms:W3CDTF">2017-06-21T13:57:27Z</dcterms:created>
  <dcterms:modified xsi:type="dcterms:W3CDTF">2024-01-14T00:54:01Z</dcterms:modified>
</cp:coreProperties>
</file>