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5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2my.site/gYtRd45" TargetMode="External"/><Relationship Id="rId2" Type="http://schemas.openxmlformats.org/officeDocument/2006/relationships/hyperlink" Target="https://2my.site/3RgdwO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vc.ru/u/1308407-arnold-sergeevich/741433-20-luchshih-kursov-stilista-imidzhmeykera-dlya-nachinayushchih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vc.ru/u/1308407-arnold-sergeevich/741451-20-luchshih-kursov-dizaynera-odezhdy-dlya-nachinayushchih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2my.site/e1rRIo5" TargetMode="External"/><Relationship Id="rId2" Type="http://schemas.openxmlformats.org/officeDocument/2006/relationships/hyperlink" Target="https://2my.site/u1lLPM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900" i="1" dirty="0" smtClean="0"/>
              <a:t>13 профессий, связанных с модой и стилем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2200" y="5445224"/>
            <a:ext cx="2771800" cy="141277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Учитель технологии:</a:t>
            </a:r>
          </a:p>
          <a:p>
            <a:r>
              <a:rPr lang="ru-RU" dirty="0" smtClean="0"/>
              <a:t>Смердова Мария Олеговна</a:t>
            </a:r>
          </a:p>
          <a:p>
            <a:r>
              <a:rPr lang="ru-RU" dirty="0" smtClean="0"/>
              <a:t>МБОУ СОШ№12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Художник по костюмам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12776"/>
            <a:ext cx="8856984" cy="5112568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400" dirty="0" smtClean="0"/>
              <a:t>Художник по костюмам — это профессионал, который разрабатывает и создаёт костюмы для театральных постановок, кино, телевидения и других сценических произведений. Эта роль требует глубокого понимания истории моды, дизайна, тканей и пошива, а также способности творчески интерпретировать и воплощать художественные концепции в жизнь.</a:t>
            </a:r>
          </a:p>
          <a:p>
            <a:pPr fontAlgn="base"/>
            <a:r>
              <a:rPr lang="ru-RU" sz="3400" dirty="0" smtClean="0"/>
              <a:t>Художник по костюмам тесно сотрудничает с режиссёрами, актёрами и другими членами творческой команды, чтобы создать костюмы, которые соответствуют характерам, сюжету и общей эстетике произведения. Они участвуют в процессе от исследования и разработки концепций до выбора тканей, пошива и финальной примерки.</a:t>
            </a:r>
          </a:p>
          <a:p>
            <a:pPr fontAlgn="base"/>
            <a:r>
              <a:rPr lang="ru-RU" sz="3400" dirty="0" smtClean="0"/>
              <a:t>Работа художника по костюмам может быть очень разнообразной, в зависимости от типа проекта. Они могут создавать исторические костюмы, которые точно отражают эпоху, или фантастические костюмы, которые придуманы с нуля. В любом случае, они должны обладать вниманием к деталям, творческим видением и умением решать проблемы.</a:t>
            </a:r>
          </a:p>
          <a:p>
            <a:pPr fontAlgn="base"/>
            <a:r>
              <a:rPr lang="ru-RU" sz="3400" dirty="0" smtClean="0"/>
              <a:t>Художники по костюмам также должны учитывать практические аспекты, такие как комфорт актёров, движение и изменения костюмов во время представления или съемок. Они часто работают под давлением времени и бюджета, что требует организации, гибкости и способности работать в команде.</a:t>
            </a:r>
          </a:p>
          <a:p>
            <a:pPr fontAlgn="base"/>
            <a:r>
              <a:rPr lang="ru-RU" sz="3400" dirty="0" smtClean="0"/>
              <a:t>Эта профессия из сферы моды и стиля предоставляет уникальные возможности для творчества и самовыражения и позволяет художникам по костюмам влиять на визуальное восприятие и впечатление от сценических произведений. Она требует не только художественных навыков и знаний, но и технических умений и умения взаимодействовать с различными людьми в творческом процессе.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Конструктор одежды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400" dirty="0" smtClean="0"/>
              <a:t>Конструктор одежды — это специалист, который занимается разработкой и созданием конструкций одежды, превращая дизайнерские идеи в реальные изделия. Эта профессия объединяет технические навыки и творческий подход и играет ключевую роль в процессе производства одежды.</a:t>
            </a:r>
          </a:p>
          <a:p>
            <a:pPr fontAlgn="base"/>
            <a:r>
              <a:rPr lang="ru-RU" sz="3400" dirty="0" smtClean="0"/>
              <a:t>Конструктор одежды работает в тесном сотрудничестве с дизайнерами, чтобы понять их видение и требования к каждому </a:t>
            </a:r>
            <a:r>
              <a:rPr lang="ru-RU" sz="3400" dirty="0" err="1" smtClean="0"/>
              <a:t>гарменту</a:t>
            </a:r>
            <a:r>
              <a:rPr lang="ru-RU" sz="3400" dirty="0" smtClean="0"/>
              <a:t>. Он разрабатывает технические рисунки, выбирает подходящие материалы и ткани, создает выкройки и контролирует процесс пошива. Он также участвует в примерках и вносит необходимые коррективы в конструкцию, чтобы обеспечить правильную посадку и комфорт.</a:t>
            </a:r>
          </a:p>
          <a:p>
            <a:pPr fontAlgn="base"/>
            <a:r>
              <a:rPr lang="ru-RU" sz="3400" dirty="0" smtClean="0"/>
              <a:t>Основные задачи конструктора одежды включают в себя анализ трендов и потребностей рынка, разработку новых и улучшение существующих моделей одежды, а также решение технических проблем, возникающих на этапе производства. Они должны обладать знанием в области материаловедения, технологии производства одежды и эргономики, а также уметь работать с различными программами для создания выкроек и дизайна.</a:t>
            </a:r>
          </a:p>
          <a:p>
            <a:pPr fontAlgn="base"/>
            <a:r>
              <a:rPr lang="ru-RU" sz="3400" dirty="0" smtClean="0"/>
              <a:t>Конструктор одежды может работать на предприятиях легкой промышленности, в ателье, модных домах или быть </a:t>
            </a:r>
            <a:r>
              <a:rPr lang="ru-RU" sz="3400" dirty="0" err="1" smtClean="0"/>
              <a:t>фрилансером</a:t>
            </a:r>
            <a:r>
              <a:rPr lang="ru-RU" sz="3400" dirty="0" smtClean="0"/>
              <a:t>. Эта профессия требует постоянного обучения и развития, так как мода и технологии постоянно меняются, и конструкторам необходимо быть в курсе новинок и тенденций.</a:t>
            </a:r>
          </a:p>
          <a:p>
            <a:pPr fontAlgn="base"/>
            <a:r>
              <a:rPr lang="ru-RU" sz="3400" dirty="0" smtClean="0"/>
              <a:t>Эта роль является неотъемлемой частью индустрии моды, связывая мир дизайна и производства и обеспечивая трансформацию </a:t>
            </a:r>
            <a:r>
              <a:rPr lang="ru-RU" sz="3400" dirty="0" err="1" smtClean="0"/>
              <a:t>креативных</a:t>
            </a:r>
            <a:r>
              <a:rPr lang="ru-RU" sz="3400" dirty="0" smtClean="0"/>
              <a:t> идей в качественные и стильные изделия. Конструктор одежды — это творческий и технически подкованный профессионал, способный воплощать в жизнь разнообразные и инновационные проекты в области моды.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Закройщик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68760"/>
            <a:ext cx="8856984" cy="5328592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400" dirty="0" smtClean="0"/>
              <a:t>Закройщик — это специалист, который занимается созданием выкроек для изготовления одежды. Эта профессия является одной из самых важных в процессе производства одежды, так как качество выкройки напрямую влияет на посадку изделия и комфорт его ношения. Закройщик тесно сотрудничает с дизайнерами и конструкторами одежды, чтобы воплотить их идеи в жизнь, а также с рабочими, которые занимаются непосредственно пошивом.</a:t>
            </a:r>
          </a:p>
          <a:p>
            <a:pPr fontAlgn="base"/>
            <a:r>
              <a:rPr lang="ru-RU" sz="3400" dirty="0" smtClean="0"/>
              <a:t>Основные обязанности закройщика включают в себя создание выкроек на основе дизайнерских эскизов и технических рисунков, корректировку выкроек с учетом особенностей ткани и требований к посадке, а также разработку и оптимизацию технологических процессов выкройки и пошива. Закройщик должен обладать глубокими знаниями в области геометрии, материаловедения и технологии производства одежды.</a:t>
            </a:r>
          </a:p>
          <a:p>
            <a:pPr fontAlgn="base"/>
            <a:r>
              <a:rPr lang="ru-RU" sz="3400" dirty="0" smtClean="0"/>
              <a:t>Закройщики могут работать на швейных предприятиях, в ателье, модных домах или на </a:t>
            </a:r>
            <a:r>
              <a:rPr lang="ru-RU" sz="3400" dirty="0" err="1" smtClean="0"/>
              <a:t>фрилансе</a:t>
            </a:r>
            <a:r>
              <a:rPr lang="ru-RU" sz="3400" dirty="0" smtClean="0"/>
              <a:t>. Они играют ключевую роль в создании новых моделей одежды, участвуя во всех этапах производства, от идеи до готового изделия.</a:t>
            </a:r>
          </a:p>
          <a:p>
            <a:pPr fontAlgn="base"/>
            <a:r>
              <a:rPr lang="ru-RU" sz="3400" dirty="0" smtClean="0"/>
              <a:t>Эта профессия требует высокой степени точности, внимания к деталям и терпимости, так как процесс создания выкроек может быть трудоемким и требовать множества корректировок. Также важными качествами для закройщика являются творческое мышление, способность к анализу и решению проблем, а также умение работать в команде.</a:t>
            </a:r>
          </a:p>
          <a:p>
            <a:pPr fontAlgn="base"/>
            <a:r>
              <a:rPr lang="ru-RU" sz="3400" dirty="0" smtClean="0"/>
              <a:t>В современной индустрии моды закройщики часто используют специализированные программы для создания цифровых выкроек, что позволяет ускорить процесс работы и повысить точность и качество конечного продукта. Овладение этими технологиями и постоянное обучение новым методам и техникам являются важными аспектами развития профессионала в этой области</a:t>
            </a:r>
            <a:r>
              <a:rPr lang="ru-RU" sz="34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Швея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892480" cy="5400600"/>
          </a:xfrm>
        </p:spPr>
        <p:txBody>
          <a:bodyPr>
            <a:normAutofit fontScale="40000" lnSpcReduction="20000"/>
          </a:bodyPr>
          <a:lstStyle/>
          <a:p>
            <a:pPr fontAlgn="base"/>
            <a:r>
              <a:rPr lang="ru-RU" sz="3800" dirty="0" smtClean="0"/>
              <a:t>Швея — это специалист, который занимается пошивом одежды, аксессуаров и других текстильных изделий. Эта профессия является фундаментальной в индустрии моды, и швеи играют важную роль в превращении дизайнерских эскизов и выкроек в готовые изделия.</a:t>
            </a:r>
          </a:p>
          <a:p>
            <a:pPr fontAlgn="base"/>
            <a:r>
              <a:rPr lang="ru-RU" sz="3800" dirty="0" smtClean="0"/>
              <a:t>Основные обязанности швеи включают в себя обработку и подготовку тканей, сборку деталей изделий, шитьё и отделку. Швеи работают с различными материалами, техниками и оборудованием, и им необходимо обладать навыками чтения технической документации, точности и внимания к деталям.</a:t>
            </a:r>
          </a:p>
          <a:p>
            <a:pPr fontAlgn="base"/>
            <a:r>
              <a:rPr lang="ru-RU" sz="3800" dirty="0" smtClean="0"/>
              <a:t>Швеи могут работать на швейных фабриках, в ателье, модных домах, театральных и киностудиях или быть </a:t>
            </a:r>
            <a:r>
              <a:rPr lang="ru-RU" sz="3800" dirty="0" err="1" smtClean="0"/>
              <a:t>самозанятыми</a:t>
            </a:r>
            <a:r>
              <a:rPr lang="ru-RU" sz="3800" dirty="0" smtClean="0"/>
              <a:t>. Они могут специализироваться на определённых типах одежды, таких как верхняя одежда, детская одежда или свадебные платья, или работать с широким ассортиментом изделий.</a:t>
            </a:r>
          </a:p>
          <a:p>
            <a:pPr fontAlgn="base"/>
            <a:r>
              <a:rPr lang="ru-RU" sz="3800" dirty="0" smtClean="0"/>
              <a:t>Профессия швеи требует терпения, усидчивости и постоянного совершенствования профессиональных навыков. Современные технологии, такие как компьютеризированные швейные машины и программы для проектирования одежды, предоставляют новые возможности для эффективности и </a:t>
            </a:r>
            <a:r>
              <a:rPr lang="ru-RU" sz="3800" dirty="0" err="1" smtClean="0"/>
              <a:t>креативности</a:t>
            </a:r>
            <a:r>
              <a:rPr lang="ru-RU" sz="3800" dirty="0" smtClean="0"/>
              <a:t> в этой области.</a:t>
            </a:r>
          </a:p>
          <a:p>
            <a:pPr fontAlgn="base"/>
            <a:r>
              <a:rPr lang="ru-RU" sz="3800" dirty="0" smtClean="0"/>
              <a:t>Швеи вносят значительный вклад в мир моды, превращая творческие идеи в реальность и создавая изделия, которые люди носят каждый день. Эта профессия из области одежды и стиля предлагает множество возможностей для тех, кто имеет страсть к ремеслу и желание создавать красивые и функциональные вещи.</a:t>
            </a:r>
          </a:p>
          <a:p>
            <a:pPr fontAlgn="base"/>
            <a:r>
              <a:rPr lang="ru-RU" sz="3800" dirty="0" smtClean="0"/>
              <a:t>Если хотите освоить профессию швеи, присмотритесь к следующим курсам: </a:t>
            </a:r>
            <a:r>
              <a:rPr lang="ru-RU" sz="3800" dirty="0" smtClean="0">
                <a:hlinkClick r:id="rId2"/>
              </a:rPr>
              <a:t>Пошив одежды с нуля до PRO</a:t>
            </a:r>
            <a:r>
              <a:rPr lang="ru-RU" sz="3800" dirty="0" smtClean="0"/>
              <a:t> или </a:t>
            </a:r>
            <a:r>
              <a:rPr lang="ru-RU" sz="3800" dirty="0" smtClean="0">
                <a:hlinkClick r:id="rId3"/>
              </a:rPr>
              <a:t>Кройка и шитьё</a:t>
            </a:r>
            <a:r>
              <a:rPr lang="ru-RU" sz="3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Портной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640960" cy="5184576"/>
          </a:xfrm>
        </p:spPr>
        <p:txBody>
          <a:bodyPr>
            <a:normAutofit fontScale="40000" lnSpcReduction="20000"/>
          </a:bodyPr>
          <a:lstStyle/>
          <a:p>
            <a:pPr fontAlgn="base"/>
            <a:r>
              <a:rPr lang="ru-RU" sz="3800" dirty="0" smtClean="0"/>
              <a:t>Портной — это мастер по пошиву и ремонту одежды, специалист, который обладает высоким уровнем мастерства и знаний в области конструирования и создания одежды. Портные часто специализируются на изготовлении мужской одежды, такой как костюмы, пиджаки и брюки, но могут также работать с женской и детской одеждой.</a:t>
            </a:r>
          </a:p>
          <a:p>
            <a:pPr fontAlgn="base"/>
            <a:r>
              <a:rPr lang="ru-RU" sz="3800" dirty="0" smtClean="0"/>
              <a:t>Портной тесно сотрудничает с клиентами, чтобы создать одежду, которая идеально подходит по фигуре и отвечает индивидуальным предпочтениям и стилю. Он проводит замеры, консультирует по выбору тканей и деталей, создает индивидуальные выкройки и внимательно следит за каждым этапом процесса пошива.</a:t>
            </a:r>
          </a:p>
          <a:p>
            <a:pPr fontAlgn="base"/>
            <a:r>
              <a:rPr lang="ru-RU" sz="3800" dirty="0" smtClean="0"/>
              <a:t>Основные обязанности портного включают в себя консультации с клиентами, создание и корректировка выкроек, подгонка и финальная примерка изделий. Портные также могут заниматься ремонтом и модернизацией существующей одежды, адаптируя её к новым трендам или изменениям фигуры клиента.</a:t>
            </a:r>
          </a:p>
          <a:p>
            <a:pPr fontAlgn="base"/>
            <a:r>
              <a:rPr lang="ru-RU" sz="3800" dirty="0" smtClean="0"/>
              <a:t>Эта профессия требует тщательности, точности, терпения и высокого уровня мастерства в области пошива. Портные должны обладать отличными коммуникативными навыками, чтобы понимать потребности и желания клиентов, а также знанием материалов, технологий и техник пошива.</a:t>
            </a:r>
          </a:p>
          <a:p>
            <a:pPr fontAlgn="base"/>
            <a:r>
              <a:rPr lang="ru-RU" sz="3800" dirty="0" smtClean="0"/>
              <a:t>Портные могут работать в ателье, модных домах, театрах, киностудиях или на </a:t>
            </a:r>
            <a:r>
              <a:rPr lang="ru-RU" sz="3800" dirty="0" err="1" smtClean="0"/>
              <a:t>фрилансе</a:t>
            </a:r>
            <a:r>
              <a:rPr lang="ru-RU" sz="3800" dirty="0" smtClean="0"/>
              <a:t>, предлагая свои услуги индивидуальным клиентам. Эта профессия предоставляет возможности для творчества и самовыражения и позволяет мастерам создавать уникальные и высококачественные изделия, которые отражают индивидуальность и стиль каждого клиента.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Фэшн-журналист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400" dirty="0" err="1" smtClean="0"/>
              <a:t>Фэшн-журналист</a:t>
            </a:r>
            <a:r>
              <a:rPr lang="ru-RU" sz="3400" dirty="0" smtClean="0"/>
              <a:t> — это специалист, который занимается исследованием, анализом и освещением событий, трендов и явлений в мире моды. Эта профессия сочетает в себе страсть к моде, талант писателя и способность критического мышления, и она играет ключевую роль в формировании общественного мнения и восприятия моды.</a:t>
            </a:r>
          </a:p>
          <a:p>
            <a:pPr fontAlgn="base"/>
            <a:r>
              <a:rPr lang="ru-RU" sz="3400" dirty="0" err="1" smtClean="0"/>
              <a:t>Фэшн-журналисты</a:t>
            </a:r>
            <a:r>
              <a:rPr lang="ru-RU" sz="3400" dirty="0" smtClean="0"/>
              <a:t> создают статьи, репортажи, интервью и обзоры для различных </a:t>
            </a:r>
            <a:r>
              <a:rPr lang="ru-RU" sz="3400" dirty="0" err="1" smtClean="0"/>
              <a:t>медиаплатформ</a:t>
            </a:r>
            <a:r>
              <a:rPr lang="ru-RU" sz="3400" dirty="0" smtClean="0"/>
              <a:t>, таких как печатные журналы, </a:t>
            </a:r>
            <a:r>
              <a:rPr lang="ru-RU" sz="3400" dirty="0" err="1" smtClean="0"/>
              <a:t>онлайн-издания</a:t>
            </a:r>
            <a:r>
              <a:rPr lang="ru-RU" sz="3400" dirty="0" smtClean="0"/>
              <a:t>, </a:t>
            </a:r>
            <a:r>
              <a:rPr lang="ru-RU" sz="3400" dirty="0" err="1" smtClean="0"/>
              <a:t>блоги</a:t>
            </a:r>
            <a:r>
              <a:rPr lang="ru-RU" sz="3400" dirty="0" smtClean="0"/>
              <a:t> и социальные сети. Они посещают показы мод, выставки, презентации коллекций и другие модные события, а также взаимодействуют с дизайнерами, моделями, фотографами и другими представителями индустрии.</a:t>
            </a:r>
          </a:p>
          <a:p>
            <a:pPr fontAlgn="base"/>
            <a:r>
              <a:rPr lang="ru-RU" sz="3400" dirty="0" smtClean="0"/>
              <a:t>Основные обязанности </a:t>
            </a:r>
            <a:r>
              <a:rPr lang="ru-RU" sz="3400" dirty="0" err="1" smtClean="0"/>
              <a:t>фэшн-журналиста</a:t>
            </a:r>
            <a:r>
              <a:rPr lang="ru-RU" sz="3400" dirty="0" smtClean="0"/>
              <a:t> включают в себя исследование модных тем и трендов, проведение интервью с профессионалами моды, написание и редактирование текстов, а также участие в создании визуального </a:t>
            </a:r>
            <a:r>
              <a:rPr lang="ru-RU" sz="3400" dirty="0" err="1" smtClean="0"/>
              <a:t>контента</a:t>
            </a:r>
            <a:r>
              <a:rPr lang="ru-RU" sz="3400" dirty="0" smtClean="0"/>
              <a:t>. Они должны быть в курсе последних новинок и изменений в мире моды, обладать хорошим чувством стиля и уметь анализировать и интерпретировать модные явления.</a:t>
            </a:r>
          </a:p>
          <a:p>
            <a:pPr fontAlgn="base"/>
            <a:r>
              <a:rPr lang="ru-RU" sz="3400" dirty="0" smtClean="0"/>
              <a:t>Для успешной карьеры в этой области необходимы не только писательские навыки и знание моды, но и умение работать с информацией, критическое мышление и коммуникативные навыки. </a:t>
            </a:r>
            <a:r>
              <a:rPr lang="ru-RU" sz="3400" dirty="0" err="1" smtClean="0"/>
              <a:t>Фэшн-журналисты</a:t>
            </a:r>
            <a:r>
              <a:rPr lang="ru-RU" sz="3400" dirty="0" smtClean="0"/>
              <a:t> должны быть готовы к постоянному обучению и развитию, так как мода и </a:t>
            </a:r>
            <a:r>
              <a:rPr lang="ru-RU" sz="3400" dirty="0" err="1" smtClean="0"/>
              <a:t>медиа</a:t>
            </a:r>
            <a:r>
              <a:rPr lang="ru-RU" sz="3400" dirty="0" smtClean="0"/>
              <a:t> — это динамичные и быстро меняющиеся сферы.</a:t>
            </a:r>
          </a:p>
          <a:p>
            <a:pPr fontAlgn="base"/>
            <a:r>
              <a:rPr lang="ru-RU" sz="3400" dirty="0" err="1" smtClean="0"/>
              <a:t>Фэшн-журнализм</a:t>
            </a:r>
            <a:r>
              <a:rPr lang="ru-RU" sz="3400" dirty="0" smtClean="0"/>
              <a:t> предоставляет возможности для творчества, самовыражения и взаимодействия с интересными и талантливыми людьми. Эта профессия позволяет влиять на модные вкусы и предпочтения аудитории, раскрывать новые таланты и идеи и формировать культурный диалог в области моды и стиля.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Фэшн-блогер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8712968" cy="5184576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400" dirty="0" err="1" smtClean="0"/>
              <a:t>Фэшн-блогер</a:t>
            </a:r>
            <a:r>
              <a:rPr lang="ru-RU" sz="3400" dirty="0" smtClean="0"/>
              <a:t> — это </a:t>
            </a:r>
            <a:r>
              <a:rPr lang="ru-RU" sz="3400" dirty="0" err="1" smtClean="0"/>
              <a:t>креативный</a:t>
            </a:r>
            <a:r>
              <a:rPr lang="ru-RU" sz="3400" dirty="0" smtClean="0"/>
              <a:t> и влиятельный представитель индустрии моды, который использует платформы в интернете, такие как </a:t>
            </a:r>
            <a:r>
              <a:rPr lang="ru-RU" sz="3400" dirty="0" err="1" smtClean="0"/>
              <a:t>блоги</a:t>
            </a:r>
            <a:r>
              <a:rPr lang="ru-RU" sz="3400" dirty="0" smtClean="0"/>
              <a:t>, социальные сети и </a:t>
            </a:r>
            <a:r>
              <a:rPr lang="ru-RU" sz="3400" dirty="0" err="1" smtClean="0"/>
              <a:t>видеохостинги</a:t>
            </a:r>
            <a:r>
              <a:rPr lang="ru-RU" sz="3400" dirty="0" smtClean="0"/>
              <a:t>, для обмена своими идеями, стилем, обзорами и мнениями о моде. Эта профессия сочетает в себе страсть к моде, талант к созданию </a:t>
            </a:r>
            <a:r>
              <a:rPr lang="ru-RU" sz="3400" dirty="0" err="1" smtClean="0"/>
              <a:t>контента</a:t>
            </a:r>
            <a:r>
              <a:rPr lang="ru-RU" sz="3400" dirty="0" smtClean="0"/>
              <a:t> и умение взаимодействовать с аудиторией.</a:t>
            </a:r>
          </a:p>
          <a:p>
            <a:pPr fontAlgn="base"/>
            <a:r>
              <a:rPr lang="ru-RU" sz="3400" dirty="0" err="1" smtClean="0"/>
              <a:t>Фэшн-блогеры</a:t>
            </a:r>
            <a:r>
              <a:rPr lang="ru-RU" sz="3400" dirty="0" smtClean="0"/>
              <a:t> создают разнообразный </a:t>
            </a:r>
            <a:r>
              <a:rPr lang="ru-RU" sz="3400" dirty="0" err="1" smtClean="0"/>
              <a:t>контент</a:t>
            </a:r>
            <a:r>
              <a:rPr lang="ru-RU" sz="3400" dirty="0" smtClean="0"/>
              <a:t>, включая фотографии, видео, статьи и обзоры, чтобы поделиться своими взглядами на тренды, бренды, личный стиль и другие аспекты моды. Они активно взаимодействуют с своими подписчиками, обсуждают новинки и идеи и часто сотрудничают с брендами и дизайнерами.</a:t>
            </a:r>
          </a:p>
          <a:p>
            <a:pPr fontAlgn="base"/>
            <a:r>
              <a:rPr lang="ru-RU" sz="3400" dirty="0" smtClean="0"/>
              <a:t>Основные задачи </a:t>
            </a:r>
            <a:r>
              <a:rPr lang="ru-RU" sz="3400" dirty="0" err="1" smtClean="0"/>
              <a:t>фэшн-блогера</a:t>
            </a:r>
            <a:r>
              <a:rPr lang="ru-RU" sz="3400" dirty="0" smtClean="0"/>
              <a:t> включают в себя создание и публикацию </a:t>
            </a:r>
            <a:r>
              <a:rPr lang="ru-RU" sz="3400" dirty="0" err="1" smtClean="0"/>
              <a:t>контента</a:t>
            </a:r>
            <a:r>
              <a:rPr lang="ru-RU" sz="3400" dirty="0" smtClean="0"/>
              <a:t>, взаимодействие с аудиторией, анализ трендов и поиск новых идей для публикаций. Они также могут участвовать в модных событиях, проводить интервью с представителями индустрии и создавать собственные коллекции или продукты.</a:t>
            </a:r>
          </a:p>
          <a:p>
            <a:pPr fontAlgn="base"/>
            <a:r>
              <a:rPr lang="ru-RU" sz="3400" dirty="0" smtClean="0"/>
              <a:t>Для успеха в этой сфере необходимы </a:t>
            </a:r>
            <a:r>
              <a:rPr lang="ru-RU" sz="3400" dirty="0" err="1" smtClean="0"/>
              <a:t>креативность</a:t>
            </a:r>
            <a:r>
              <a:rPr lang="ru-RU" sz="3400" dirty="0" smtClean="0"/>
              <a:t>, оригинальность, умение создавать качественный </a:t>
            </a:r>
            <a:r>
              <a:rPr lang="ru-RU" sz="3400" dirty="0" err="1" smtClean="0"/>
              <a:t>контент</a:t>
            </a:r>
            <a:r>
              <a:rPr lang="ru-RU" sz="3400" dirty="0" smtClean="0"/>
              <a:t> и строить отношения с аудиторией. </a:t>
            </a:r>
            <a:r>
              <a:rPr lang="ru-RU" sz="3400" dirty="0" err="1" smtClean="0"/>
              <a:t>Фэшн-блогеры</a:t>
            </a:r>
            <a:r>
              <a:rPr lang="ru-RU" sz="3400" dirty="0" smtClean="0"/>
              <a:t> должны быть в курсе последних модных новинок, уметь анализировать и предсказывать тренды и иметь свой уникальный стиль и взгляд на моду.</a:t>
            </a:r>
          </a:p>
          <a:p>
            <a:pPr fontAlgn="base"/>
            <a:r>
              <a:rPr lang="ru-RU" sz="3400" dirty="0" smtClean="0"/>
              <a:t>Эта профессия предоставляет возможности для самовыражения, творчества и карьерного роста в мире моды. </a:t>
            </a:r>
            <a:r>
              <a:rPr lang="ru-RU" sz="3400" dirty="0" err="1" smtClean="0"/>
              <a:t>Фэшн-блогеры</a:t>
            </a:r>
            <a:r>
              <a:rPr lang="ru-RU" sz="3400" dirty="0" smtClean="0"/>
              <a:t> могут оказывать значительное влияние на модные предпочтения и покупательское поведение своих подписчиков и иметь доступ к уникальным возможностям и событиям в индустрии моды. Они формируют модный диалог в современном цифровом мире и способствуют развитию модной культуры и индустрии.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Байер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640960" cy="5112568"/>
          </a:xfrm>
        </p:spPr>
        <p:txBody>
          <a:bodyPr>
            <a:noAutofit/>
          </a:bodyPr>
          <a:lstStyle/>
          <a:p>
            <a:pPr fontAlgn="base"/>
            <a:r>
              <a:rPr lang="ru-RU" sz="1400" dirty="0" smtClean="0"/>
              <a:t>Байер в сфере одежды — это профессионал, который отвечает за выбор и закупку товаров для розничных магазинов или сетей. Эта роль требует глубокого понимания трендов моды, потребностей покупателей и рыночной динамики, а также умения принимать обоснованные коммерческие решения.</a:t>
            </a:r>
          </a:p>
          <a:p>
            <a:pPr fontAlgn="base"/>
            <a:r>
              <a:rPr lang="ru-RU" sz="1400" dirty="0" err="1" smtClean="0"/>
              <a:t>Байеры</a:t>
            </a:r>
            <a:r>
              <a:rPr lang="ru-RU" sz="1400" dirty="0" smtClean="0"/>
              <a:t> анализируют рынок, изучают предпочтения потребителей и следят за модными тенденциями, чтобы определить, какие товары будут востребованы. Они работают в тесном сотрудничестве с поставщиками, дизайнерами и менеджерами магазинов, обсуждая ассортимент, цены, условия поставки и другие ключевые аспекты закупок.</a:t>
            </a:r>
          </a:p>
          <a:p>
            <a:pPr fontAlgn="base"/>
            <a:r>
              <a:rPr lang="ru-RU" sz="1400" dirty="0" smtClean="0"/>
              <a:t>Основные обязанности </a:t>
            </a:r>
            <a:r>
              <a:rPr lang="ru-RU" sz="1400" dirty="0" err="1" smtClean="0"/>
              <a:t>байера</a:t>
            </a:r>
            <a:r>
              <a:rPr lang="ru-RU" sz="1400" dirty="0" smtClean="0"/>
              <a:t> включают в себя:</a:t>
            </a:r>
          </a:p>
          <a:p>
            <a:pPr fontAlgn="base"/>
            <a:r>
              <a:rPr lang="ru-RU" sz="1400" dirty="0" smtClean="0"/>
              <a:t>Исследование и анализ рынка и трендов.</a:t>
            </a:r>
          </a:p>
          <a:p>
            <a:pPr fontAlgn="base"/>
            <a:r>
              <a:rPr lang="ru-RU" sz="1400" dirty="0" smtClean="0"/>
              <a:t>Выбор и закупка одежды и аксессуаров.</a:t>
            </a:r>
          </a:p>
          <a:p>
            <a:pPr fontAlgn="base"/>
            <a:r>
              <a:rPr lang="ru-RU" sz="1400" dirty="0" smtClean="0"/>
              <a:t>Ведение переговоров с поставщиками о ценах, объемах поставок и условиях оплаты.</a:t>
            </a:r>
          </a:p>
          <a:p>
            <a:pPr fontAlgn="base"/>
            <a:r>
              <a:rPr lang="ru-RU" sz="1400" dirty="0" smtClean="0"/>
              <a:t>Управление запасами и оптимизация ассортимента.</a:t>
            </a:r>
          </a:p>
          <a:p>
            <a:pPr fontAlgn="base"/>
            <a:r>
              <a:rPr lang="ru-RU" sz="1400" dirty="0" smtClean="0"/>
              <a:t>Мониторинг продаж и адаптация стратегии закупок в соответствии с изменениями на рынке.</a:t>
            </a:r>
          </a:p>
          <a:p>
            <a:pPr fontAlgn="base"/>
            <a:r>
              <a:rPr lang="ru-RU" sz="1400" dirty="0" smtClean="0"/>
              <a:t>Для успешной карьеры </a:t>
            </a:r>
            <a:r>
              <a:rPr lang="ru-RU" sz="1400" dirty="0" err="1" smtClean="0"/>
              <a:t>байера</a:t>
            </a:r>
            <a:r>
              <a:rPr lang="ru-RU" sz="1400" dirty="0" smtClean="0"/>
              <a:t> необходимы отличные аналитические и коммуникативные навыки, умение принимать решения и стратегическое мышление. </a:t>
            </a:r>
            <a:r>
              <a:rPr lang="ru-RU" sz="1400" dirty="0" err="1" smtClean="0"/>
              <a:t>Байеры</a:t>
            </a:r>
            <a:r>
              <a:rPr lang="ru-RU" sz="1400" dirty="0" smtClean="0"/>
              <a:t> должны быть гибкими и адаптивными, чтобы эффективно реагировать на изменения в индустрии моды и потребительском спросе.</a:t>
            </a:r>
          </a:p>
          <a:p>
            <a:pPr fontAlgn="base"/>
            <a:r>
              <a:rPr lang="ru-RU" sz="1400" dirty="0" err="1" smtClean="0"/>
              <a:t>Байеры</a:t>
            </a:r>
            <a:r>
              <a:rPr lang="ru-RU" sz="1400" dirty="0" smtClean="0"/>
              <a:t> играют ключевую роль в розничной торговле одеждой, влияя на то, какие товары будут представлены в магазинах, и, следовательно, формируя модные тенденции и предпочтения покупателей. Эта профессия предлагает возможности для карьерного роста и развития в динамичной и творческой сфере моды</a:t>
            </a:r>
            <a:r>
              <a:rPr lang="ru-RU" sz="1400" dirty="0" smtClean="0"/>
              <a:t>.</a:t>
            </a:r>
            <a:endParaRPr lang="ru-RU" sz="1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Фэшн-иллюстратор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5184576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400" dirty="0" err="1" smtClean="0"/>
              <a:t>Фэшн-иллюстратор</a:t>
            </a:r>
            <a:r>
              <a:rPr lang="ru-RU" sz="3400" dirty="0" smtClean="0"/>
              <a:t> — это художник, специализирующийся на создании изображений, отражающих концепции, идеи и тренды в мире моды. Эта профессия объединяет художественные навыки и страсть к моде, позволяя визуализировать идеи дизайнеров одежды, стилистов и брендов.</a:t>
            </a:r>
          </a:p>
          <a:p>
            <a:pPr fontAlgn="base"/>
            <a:r>
              <a:rPr lang="ru-RU" sz="3400" dirty="0" err="1" smtClean="0"/>
              <a:t>Фэшн-иллюстраторы</a:t>
            </a:r>
            <a:r>
              <a:rPr lang="ru-RU" sz="3400" dirty="0" smtClean="0"/>
              <a:t> создают эскизы, рисунки и иллюстрации для различных целей, таких как предварительные эскизы коллекций, рекламные материалы, обложки модных журналов и презентационные материалы. Они работают в тесном сотрудничестве с дизайнерами, чтобы точно передать их видение и концепции, а также могут сотрудничать с брендами, рекламными агентствами и издательствами.</a:t>
            </a:r>
          </a:p>
          <a:p>
            <a:pPr fontAlgn="base"/>
            <a:r>
              <a:rPr lang="ru-RU" sz="3400" dirty="0" smtClean="0"/>
              <a:t>Основные задачи </a:t>
            </a:r>
            <a:r>
              <a:rPr lang="ru-RU" sz="3400" dirty="0" err="1" smtClean="0"/>
              <a:t>фэшн-иллюстратора</a:t>
            </a:r>
            <a:r>
              <a:rPr lang="ru-RU" sz="3400" dirty="0" smtClean="0"/>
              <a:t> включают:</a:t>
            </a:r>
          </a:p>
          <a:p>
            <a:pPr fontAlgn="base"/>
            <a:r>
              <a:rPr lang="ru-RU" sz="3400" dirty="0" smtClean="0"/>
              <a:t>Создание визуальных изображений модных концепций и дизайнов.</a:t>
            </a:r>
          </a:p>
          <a:p>
            <a:pPr fontAlgn="base"/>
            <a:r>
              <a:rPr lang="ru-RU" sz="3400" dirty="0" smtClean="0"/>
              <a:t>Взаимодействие с клиентами и партнерами для понимания их потребностей и идей.</a:t>
            </a:r>
          </a:p>
          <a:p>
            <a:pPr fontAlgn="base"/>
            <a:r>
              <a:rPr lang="ru-RU" sz="3400" dirty="0" smtClean="0"/>
              <a:t>Разработка иллюстраций для </a:t>
            </a:r>
            <a:r>
              <a:rPr lang="ru-RU" sz="3400" dirty="0" err="1" smtClean="0"/>
              <a:t>промо-материалов</a:t>
            </a:r>
            <a:r>
              <a:rPr lang="ru-RU" sz="3400" dirty="0" smtClean="0"/>
              <a:t>, каталогов и публикаций.</a:t>
            </a:r>
          </a:p>
          <a:p>
            <a:pPr fontAlgn="base"/>
            <a:r>
              <a:rPr lang="ru-RU" sz="3400" dirty="0" smtClean="0"/>
              <a:t>Исследование трендов и развития стилей в моде и искусстве.</a:t>
            </a:r>
          </a:p>
          <a:p>
            <a:pPr fontAlgn="base"/>
            <a:r>
              <a:rPr lang="ru-RU" sz="3400" dirty="0" smtClean="0"/>
              <a:t>Для успеха в этой области необходимы талант к рисованию, </a:t>
            </a:r>
            <a:r>
              <a:rPr lang="ru-RU" sz="3400" dirty="0" err="1" smtClean="0"/>
              <a:t>креативность</a:t>
            </a:r>
            <a:r>
              <a:rPr lang="ru-RU" sz="3400" dirty="0" smtClean="0"/>
              <a:t>, внимание к деталям и хорошее понимание моды и дизайна. </a:t>
            </a:r>
            <a:r>
              <a:rPr lang="ru-RU" sz="3400" dirty="0" err="1" smtClean="0"/>
              <a:t>Фэшн-иллюстраторы</a:t>
            </a:r>
            <a:r>
              <a:rPr lang="ru-RU" sz="3400" dirty="0" smtClean="0"/>
              <a:t> должны быть способными работать с различными техниками и материалами, а также адаптироваться к различным стилям и требованиям проектов.</a:t>
            </a:r>
          </a:p>
          <a:p>
            <a:pPr fontAlgn="base"/>
            <a:r>
              <a:rPr lang="ru-RU" sz="3400" dirty="0" err="1" smtClean="0"/>
              <a:t>Фэшн-иллюстрация</a:t>
            </a:r>
            <a:r>
              <a:rPr lang="ru-RU" sz="3400" dirty="0" smtClean="0"/>
              <a:t> — это форма искусства, которая позволяет художникам выражать свое видение моды и участвовать в творческом процессе создания модных образов и коллекций. Эта профессия предлагает множество возможностей для самовыражения и карьерного развития в индустрии моды и дизайна.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5976664"/>
          </a:xfrm>
        </p:spPr>
        <p:txBody>
          <a:bodyPr>
            <a:normAutofit/>
          </a:bodyPr>
          <a:lstStyle/>
          <a:p>
            <a:r>
              <a:rPr lang="ru-RU" dirty="0" smtClean="0"/>
              <a:t>Профессии, связанные с модой и стилем, представляют собой разнообразный и </a:t>
            </a:r>
            <a:r>
              <a:rPr lang="ru-RU" dirty="0" err="1" smtClean="0"/>
              <a:t>креативный</a:t>
            </a:r>
            <a:r>
              <a:rPr lang="ru-RU" dirty="0" smtClean="0"/>
              <a:t> мир, где каждая роль имеет свое уникальное значение и вклад. От дизайнеров и стилистов до журналистов и иллюстраторов, каждый специалист в этой сфере способствует формированию модных тенденций, созданию новых стилей и распространению идей моды по всему миру.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793507"/>
          </a:xfrm>
        </p:spPr>
        <p:txBody>
          <a:bodyPr>
            <a:normAutofit/>
          </a:bodyPr>
          <a:lstStyle/>
          <a:p>
            <a:r>
              <a:rPr lang="ru-RU" dirty="0" smtClean="0"/>
              <a:t>Профессии</a:t>
            </a:r>
            <a:r>
              <a:rPr lang="ru-RU" dirty="0" smtClean="0"/>
              <a:t>, связанные с модой и стилем, занимают особое место в современном мире, объединяя в себе творчество, инновации и коммерцию. Эти профессии не просто формируют визуальные и эстетические тренды, но и отражают культурные, социальные и экономические тенденции каждой эпохи. Они представляют собой многогранное полотно возможностей для тех, кто стремится выразить себя и оставить отпечаток в мире моды и стиля.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Эти профессии требуют различных навыков и способностей, включая творчество, аналитическое мышление, коммуникативные навыки и технические знания. Они предлагают возможности для самовыражения, инноваций и карьерного роста в динамичной и постоянно развивающейся индустрии.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Важность каждой из этих профессий не может быть недооценена, так как вместе они создают ткань индустрии моды, соединяя различные элементы процесса — от концепции и дизайна до производства и продаж. Они формируют наше восприятие красоты, стиля и культуры, влияя на то, как мы выражаем себя через одежду и аксессуары.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заключение, мир моды и стиля является неисчерпаемым источником вдохновения и возможностей. Он объединяет людей различных профессий, </a:t>
            </a:r>
            <a:r>
              <a:rPr lang="ru-RU" dirty="0" err="1" smtClean="0"/>
              <a:t>бэкграундов</a:t>
            </a:r>
            <a:r>
              <a:rPr lang="ru-RU" dirty="0" smtClean="0"/>
              <a:t> и талантов в стремлении создавать, </a:t>
            </a:r>
            <a:r>
              <a:rPr lang="ru-RU" dirty="0" err="1" smtClean="0"/>
              <a:t>инновировать</a:t>
            </a:r>
            <a:r>
              <a:rPr lang="ru-RU" dirty="0" smtClean="0"/>
              <a:t> и вдохновлять. Эти профессии открывают двери в мир, где искусство встречается с коммерцией, традиция сочетается с инновациями, а индивидуальность ценится наравне с общими тенденциями.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i="1" dirty="0" smtClean="0"/>
              <a:t>Благодарю за внимание!</a:t>
            </a:r>
            <a:endParaRPr lang="ru-RU" sz="88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793507"/>
          </a:xfrm>
        </p:spPr>
        <p:txBody>
          <a:bodyPr>
            <a:normAutofit/>
          </a:bodyPr>
          <a:lstStyle/>
          <a:p>
            <a:r>
              <a:rPr lang="ru-RU" dirty="0" smtClean="0"/>
              <a:t>В мире, где мода постоянно меняется и развивается, профессии в области одежды и стиля предлагают бесконечные возможности для исследования, обучения и самовыражения. Они требуют не только художественных навыков и чувства стиля, но и понимания </a:t>
            </a:r>
            <a:r>
              <a:rPr lang="ru-RU" dirty="0" err="1" smtClean="0"/>
              <a:t>бизнес-стратегий</a:t>
            </a:r>
            <a:r>
              <a:rPr lang="ru-RU" dirty="0" smtClean="0"/>
              <a:t>, маркетинга и технологий, что делает эту сферу чрезвычайно динамичной и конкурентоспособной.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уроке: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погрузимся в разнообразный мир профессий моды и стиля, рассмотрим основные направления и возможности, а также узнаем, какие навыки и знания необходимы для достижения успеха в этой интригующей и многообразной области.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профессий, связанных с модой и стилем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Стилист-имиджмейкер</a:t>
            </a:r>
          </a:p>
          <a:p>
            <a:pPr fontAlgn="base"/>
            <a:r>
              <a:rPr lang="ru-RU" dirty="0" smtClean="0"/>
              <a:t>Дизайнер одежды</a:t>
            </a:r>
          </a:p>
          <a:p>
            <a:pPr fontAlgn="base"/>
            <a:r>
              <a:rPr lang="ru-RU" dirty="0" smtClean="0"/>
              <a:t>Фотомодель</a:t>
            </a:r>
          </a:p>
          <a:p>
            <a:pPr fontAlgn="base"/>
            <a:r>
              <a:rPr lang="ru-RU" dirty="0" err="1" smtClean="0"/>
              <a:t>Фэшн-фотограф</a:t>
            </a:r>
            <a:endParaRPr lang="ru-RU" dirty="0" smtClean="0"/>
          </a:p>
          <a:p>
            <a:pPr fontAlgn="base"/>
            <a:r>
              <a:rPr lang="ru-RU" dirty="0" smtClean="0"/>
              <a:t>Художник по костюмам</a:t>
            </a:r>
          </a:p>
          <a:p>
            <a:pPr fontAlgn="base"/>
            <a:r>
              <a:rPr lang="ru-RU" dirty="0" smtClean="0"/>
              <a:t>Конструктор одежды</a:t>
            </a:r>
          </a:p>
          <a:p>
            <a:pPr fontAlgn="base"/>
            <a:r>
              <a:rPr lang="ru-RU" dirty="0" smtClean="0"/>
              <a:t>Закройщик</a:t>
            </a:r>
          </a:p>
          <a:p>
            <a:pPr fontAlgn="base"/>
            <a:r>
              <a:rPr lang="ru-RU" dirty="0" smtClean="0"/>
              <a:t>Швея</a:t>
            </a:r>
          </a:p>
          <a:p>
            <a:pPr fontAlgn="base"/>
            <a:r>
              <a:rPr lang="ru-RU" dirty="0" smtClean="0"/>
              <a:t>Портной</a:t>
            </a:r>
          </a:p>
          <a:p>
            <a:pPr fontAlgn="base"/>
            <a:r>
              <a:rPr lang="ru-RU" dirty="0" err="1" smtClean="0"/>
              <a:t>Фэшн-журналист</a:t>
            </a:r>
            <a:endParaRPr lang="ru-RU" dirty="0" smtClean="0"/>
          </a:p>
          <a:p>
            <a:pPr fontAlgn="base"/>
            <a:r>
              <a:rPr lang="ru-RU" dirty="0" err="1" smtClean="0"/>
              <a:t>Фэшн-блогер</a:t>
            </a:r>
            <a:endParaRPr lang="ru-RU" dirty="0" smtClean="0"/>
          </a:p>
          <a:p>
            <a:pPr fontAlgn="base"/>
            <a:r>
              <a:rPr lang="ru-RU" dirty="0" smtClean="0"/>
              <a:t>Байер</a:t>
            </a:r>
          </a:p>
          <a:p>
            <a:pPr fontAlgn="base"/>
            <a:r>
              <a:rPr lang="ru-RU" dirty="0" err="1" smtClean="0"/>
              <a:t>Фэшн-иллюстратор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Стилист-имиджмейкер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80920" cy="5040560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400" dirty="0" smtClean="0">
                <a:latin typeface="+mj-lt"/>
              </a:rPr>
              <a:t>Стилист-имиджмейкер — это профессионал, специализирующийся на создании и улучшении внешнего облика человека с целью формирования определённого имиджа. Этот специалист работает не только с одеждой, но и с прической, макияжем и аксессуарами, учитывая при этом индивидуальные особенности клиента, такие как тип фигуры, </a:t>
            </a:r>
            <a:r>
              <a:rPr lang="ru-RU" sz="3400" dirty="0" err="1" smtClean="0">
                <a:latin typeface="+mj-lt"/>
              </a:rPr>
              <a:t>цветотип</a:t>
            </a:r>
            <a:r>
              <a:rPr lang="ru-RU" sz="3400" dirty="0" smtClean="0">
                <a:latin typeface="+mj-lt"/>
              </a:rPr>
              <a:t> и личные предпочтения.</a:t>
            </a:r>
          </a:p>
          <a:p>
            <a:pPr fontAlgn="base"/>
            <a:r>
              <a:rPr lang="ru-RU" sz="3400" dirty="0" smtClean="0">
                <a:latin typeface="+mj-lt"/>
              </a:rPr>
              <a:t>Работа стилиста-имиджмейкера требует глубоких знаний в области моды и стиля, а также понимания </a:t>
            </a:r>
            <a:r>
              <a:rPr lang="ru-RU" sz="3400" i="1" dirty="0" smtClean="0">
                <a:latin typeface="+mj-lt"/>
              </a:rPr>
              <a:t>психологии, культуры и маркетинга</a:t>
            </a:r>
            <a:r>
              <a:rPr lang="ru-RU" sz="3400" dirty="0" smtClean="0">
                <a:latin typeface="+mj-lt"/>
              </a:rPr>
              <a:t>. Стилисты помогают людям чувствовать себя увереннее, подчеркивая их индивидуальность и красоту. Они также могут консультировать по вопросам поведения и этикета, помогая клиентам создать гармоничный и целостный образ.</a:t>
            </a:r>
          </a:p>
          <a:p>
            <a:pPr fontAlgn="base"/>
            <a:r>
              <a:rPr lang="ru-RU" sz="3400" dirty="0" smtClean="0">
                <a:latin typeface="+mj-lt"/>
              </a:rPr>
              <a:t>Стилисты-имиджмейкеры часто работают с известными личностями, такими как актёры, музыканты и политики, но также оказывают услуги и широкому кругу клиентов, желающих улучшить свой стиль. Они могут работать на телевидении, в кино, в модных журналах или быть </a:t>
            </a:r>
            <a:r>
              <a:rPr lang="ru-RU" sz="3400" dirty="0" err="1" smtClean="0">
                <a:latin typeface="+mj-lt"/>
              </a:rPr>
              <a:t>самозанятыми</a:t>
            </a:r>
            <a:r>
              <a:rPr lang="ru-RU" sz="3400" dirty="0" smtClean="0">
                <a:latin typeface="+mj-lt"/>
              </a:rPr>
              <a:t>, предлагая свои услуги частным лицам.</a:t>
            </a:r>
          </a:p>
          <a:p>
            <a:pPr fontAlgn="base"/>
            <a:r>
              <a:rPr lang="ru-RU" sz="3400" dirty="0" smtClean="0">
                <a:latin typeface="+mj-lt"/>
              </a:rPr>
              <a:t>Важной частью работы стилиста-имиджмейкера является постоянное обучение и самосовершенствование, поскольку мода и тренды постоянно меняются. Эти специалисты должны быть в курсе последних новинок и тенденций, а также обладать хорошим вкусом и чувством стиля, чтобы успешно консультировать своих клиентов и создавать для них актуальные и стильные образы.</a:t>
            </a:r>
          </a:p>
          <a:p>
            <a:pPr fontAlgn="base"/>
            <a:r>
              <a:rPr lang="ru-RU" sz="3400" dirty="0" smtClean="0">
                <a:latin typeface="+mj-lt"/>
              </a:rPr>
              <a:t>Учиться на стилиста можно на </a:t>
            </a:r>
            <a:r>
              <a:rPr lang="ru-RU" sz="3400" dirty="0" smtClean="0">
                <a:latin typeface="+mj-lt"/>
                <a:hlinkClick r:id="rId2"/>
              </a:rPr>
              <a:t>курсах стилистов-имиджмейкеров</a:t>
            </a:r>
            <a:r>
              <a:rPr lang="ru-RU" sz="3400" dirty="0" smtClean="0">
                <a:latin typeface="+mj-lt"/>
              </a:rPr>
              <a:t> </a:t>
            </a:r>
            <a:r>
              <a:rPr lang="ru-RU" sz="3400" dirty="0" err="1" smtClean="0">
                <a:latin typeface="+mj-lt"/>
              </a:rPr>
              <a:t>онлайн</a:t>
            </a:r>
            <a:r>
              <a:rPr lang="ru-RU" sz="3400" dirty="0" smtClean="0">
                <a:latin typeface="+mj-lt"/>
              </a:rPr>
              <a:t> или </a:t>
            </a:r>
            <a:r>
              <a:rPr lang="ru-RU" sz="3400" dirty="0" err="1" smtClean="0">
                <a:latin typeface="+mj-lt"/>
              </a:rPr>
              <a:t>офлайн</a:t>
            </a:r>
            <a:r>
              <a:rPr lang="ru-RU" sz="3400" dirty="0" smtClean="0">
                <a:latin typeface="+mj-lt"/>
              </a:rPr>
              <a:t>. Обучение занимает в среднем 6-12 месяцев, а после окончания у вас будет </a:t>
            </a:r>
            <a:r>
              <a:rPr lang="ru-RU" sz="3400" dirty="0" err="1" smtClean="0">
                <a:latin typeface="+mj-lt"/>
              </a:rPr>
              <a:t>портфолио</a:t>
            </a:r>
            <a:r>
              <a:rPr lang="ru-RU" sz="3400" dirty="0" smtClean="0">
                <a:latin typeface="+mj-lt"/>
              </a:rPr>
              <a:t> с работами и, возможно, первые клиенты.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dirty="0" smtClean="0"/>
              <a:t>Дизайнер одежды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289451"/>
          </a:xfrm>
        </p:spPr>
        <p:txBody>
          <a:bodyPr>
            <a:normAutofit fontScale="40000" lnSpcReduction="20000"/>
          </a:bodyPr>
          <a:lstStyle/>
          <a:p>
            <a:pPr fontAlgn="base"/>
            <a:r>
              <a:rPr lang="ru-RU" sz="3800" dirty="0" smtClean="0"/>
              <a:t>Дизайнер одежды — это творческий и инновационный специалист, который разрабатывает новые идеи и концепции для создания одежды. Эта профессия объединяет в себе художественные, технические и коммерческие аспекты и требует не только таланта и </a:t>
            </a:r>
            <a:r>
              <a:rPr lang="ru-RU" sz="3800" dirty="0" err="1" smtClean="0"/>
              <a:t>креативности</a:t>
            </a:r>
            <a:r>
              <a:rPr lang="ru-RU" sz="3800" dirty="0" smtClean="0"/>
              <a:t>, но и знаний в области маркетинга, производства и материаловедения.</a:t>
            </a:r>
          </a:p>
          <a:p>
            <a:pPr fontAlgn="base"/>
            <a:r>
              <a:rPr lang="ru-RU" sz="3800" dirty="0" smtClean="0"/>
              <a:t>Дизайнеры одежды создают скетчи, выбирают ткани и материалы, разрабатывают узоры и следят за процессом производства, чтобы воплотить свои идеи в жизнь. Они стремятся предсказать будущие тренды и предложить потребителям уникальные, стильные и функциональные решения. Дизайнеры могут специализироваться в определённой области, такой как женская, мужская или детская одежда, спортивная одежда, мода высокого класса или повседневная одежда.</a:t>
            </a:r>
          </a:p>
          <a:p>
            <a:pPr fontAlgn="base"/>
            <a:r>
              <a:rPr lang="ru-RU" sz="3800" dirty="0" smtClean="0"/>
              <a:t>Работа дизайнера одежды часто включает в себя сотрудничество с другими специалистами, такими как модельеры, технологи, </a:t>
            </a:r>
            <a:r>
              <a:rPr lang="ru-RU" sz="3800" dirty="0" err="1" smtClean="0"/>
              <a:t>маркетологи</a:t>
            </a:r>
            <a:r>
              <a:rPr lang="ru-RU" sz="3800" dirty="0" smtClean="0"/>
              <a:t> и продавцы. Они также могут представлять свои коллекции на показах мод и участвовать в выставках и конкурсах.</a:t>
            </a:r>
          </a:p>
          <a:p>
            <a:pPr fontAlgn="base"/>
            <a:r>
              <a:rPr lang="ru-RU" sz="3800" dirty="0" smtClean="0"/>
              <a:t>Для успеха в этой профессии необходимо обладать не только творческими способностями и техническими навыками, но и умением анализировать рынок, понимать потребности потребителей и адаптироваться к изменяющимся условиям индустрии. Дизайнеры одежды должны постоянно совершенствоваться, изучать новые технологии и материалы, следить за модными тенденциями и быть готовыми к экспериментам и инновациям.</a:t>
            </a:r>
          </a:p>
          <a:p>
            <a:pPr fontAlgn="base"/>
            <a:r>
              <a:rPr lang="ru-RU" sz="3800" dirty="0" smtClean="0"/>
              <a:t>Освоить профессию дизайнера одежды можно на </a:t>
            </a:r>
            <a:r>
              <a:rPr lang="ru-RU" sz="3800" dirty="0" smtClean="0">
                <a:hlinkClick r:id="rId2"/>
              </a:rPr>
              <a:t>курсах дизайнеров одежды</a:t>
            </a:r>
            <a:r>
              <a:rPr lang="ru-RU" sz="3800" dirty="0" smtClean="0"/>
              <a:t> за 8-12 месяцев.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Фотомодель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00600"/>
          </a:xfrm>
        </p:spPr>
        <p:txBody>
          <a:bodyPr>
            <a:normAutofit fontScale="40000" lnSpcReduction="20000"/>
          </a:bodyPr>
          <a:lstStyle/>
          <a:p>
            <a:pPr fontAlgn="base"/>
            <a:r>
              <a:rPr lang="ru-RU" sz="4500" dirty="0" smtClean="0"/>
              <a:t>Фотомодель в области моды — это индивид, который представляет и демонстрирует одежду, аксессуары и другие товары, работая в сотрудничестве с дизайнерами, фотографами, стилистами и другими профессионалами индустрии моды. Эта профессия требует не только внешней привлекательности, но и профессионализма, дисциплины и умения взаимодействовать с различными людьми.</a:t>
            </a:r>
          </a:p>
          <a:p>
            <a:pPr fontAlgn="base"/>
            <a:r>
              <a:rPr lang="ru-RU" sz="4500" dirty="0" smtClean="0"/>
              <a:t>Фотомодели участвуют в </a:t>
            </a:r>
            <a:r>
              <a:rPr lang="ru-RU" sz="4500" dirty="0" err="1" smtClean="0"/>
              <a:t>фотосессиях</a:t>
            </a:r>
            <a:r>
              <a:rPr lang="ru-RU" sz="4500" dirty="0" smtClean="0"/>
              <a:t> для модных журналов, рекламных кампаний, каталогов и других </a:t>
            </a:r>
            <a:r>
              <a:rPr lang="ru-RU" sz="4500" dirty="0" err="1" smtClean="0"/>
              <a:t>медиапродуктов</a:t>
            </a:r>
            <a:r>
              <a:rPr lang="ru-RU" sz="4500" dirty="0" smtClean="0"/>
              <a:t>. Они также могут выходить на подиум во время показов мод и представлять новые коллекции дизайнеров. Работа модели может включать в себя поездки, участие в мероприятиях и встречи с представителями </a:t>
            </a:r>
            <a:r>
              <a:rPr lang="ru-RU" sz="4500" dirty="0" err="1" smtClean="0"/>
              <a:t>медиа</a:t>
            </a:r>
            <a:r>
              <a:rPr lang="ru-RU" sz="4500" dirty="0" smtClean="0"/>
              <a:t>.</a:t>
            </a:r>
          </a:p>
          <a:p>
            <a:pPr fontAlgn="base"/>
            <a:r>
              <a:rPr lang="ru-RU" sz="4500" dirty="0" smtClean="0"/>
              <a:t>Для успешной карьеры фотомодели важны не только физические данные, но и умение позировать, выражать эмоции и создавать запоминающиеся образы перед камерой. Коммуникабельность, умение работать в команде и </a:t>
            </a:r>
            <a:r>
              <a:rPr lang="ru-RU" sz="4500" i="1" dirty="0" err="1" smtClean="0"/>
              <a:t>стрессоустойчивость</a:t>
            </a:r>
            <a:r>
              <a:rPr lang="ru-RU" sz="4500" i="1" dirty="0" smtClean="0"/>
              <a:t> </a:t>
            </a:r>
            <a:r>
              <a:rPr lang="ru-RU" sz="4500" dirty="0" smtClean="0"/>
              <a:t>также являются ключевыми качествами для этой профессии.</a:t>
            </a:r>
          </a:p>
          <a:p>
            <a:pPr fontAlgn="base"/>
            <a:r>
              <a:rPr lang="ru-RU" sz="4500" dirty="0" smtClean="0"/>
              <a:t>Моделирование может быть конкурентной и непредсказуемой сферой, но оно также предоставляет возможности для творчества, самовыражения и путешествий. Многие модели также используют свою известность для продвижения благотворительных инициатив, брендов и социальных движений.</a:t>
            </a:r>
          </a:p>
          <a:p>
            <a:pPr fontAlgn="base"/>
            <a:r>
              <a:rPr lang="ru-RU" sz="4500" dirty="0" smtClean="0"/>
              <a:t>В этой профессии важно поддерживать хорошую физическую форму, заботиться о здоровье и внешности, а также постоянно развивать свои навыки и умения, чтобы оставаться востребованными на рынке моды.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Фэшн-фотограф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00600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800" dirty="0" err="1" smtClean="0"/>
              <a:t>Фэшн-фотограф</a:t>
            </a:r>
            <a:r>
              <a:rPr lang="ru-RU" sz="3800" dirty="0" smtClean="0"/>
              <a:t> — это специалист, который специализируется на создании визуальных изображений в области моды. Эта профессия объединяет творчество, техническое мастерство и стремление к созданию визуально привлекательного </a:t>
            </a:r>
            <a:r>
              <a:rPr lang="ru-RU" sz="3800" dirty="0" err="1" smtClean="0"/>
              <a:t>контента</a:t>
            </a:r>
            <a:r>
              <a:rPr lang="ru-RU" sz="3800" dirty="0" smtClean="0"/>
              <a:t>, который может передать атмосферу и эстетику модного мира. </a:t>
            </a:r>
            <a:r>
              <a:rPr lang="ru-RU" sz="3800" dirty="0" err="1" smtClean="0"/>
              <a:t>Фэшн-фотографы</a:t>
            </a:r>
            <a:r>
              <a:rPr lang="ru-RU" sz="3800" dirty="0" smtClean="0"/>
              <a:t> работают в сотрудничестве с дизайнерами, моделями, стилистами и визажистами, чтобы создать изображения, которые вдохновляют и восхищают.</a:t>
            </a:r>
          </a:p>
          <a:p>
            <a:pPr fontAlgn="base"/>
            <a:r>
              <a:rPr lang="ru-RU" sz="3800" dirty="0" smtClean="0"/>
              <a:t>Работа </a:t>
            </a:r>
            <a:r>
              <a:rPr lang="ru-RU" sz="3800" dirty="0" err="1" smtClean="0"/>
              <a:t>фэшн-фотографа</a:t>
            </a:r>
            <a:r>
              <a:rPr lang="ru-RU" sz="3800" dirty="0" smtClean="0"/>
              <a:t> включает в себя планирование и проведение </a:t>
            </a:r>
            <a:r>
              <a:rPr lang="ru-RU" sz="3800" dirty="0" err="1" smtClean="0"/>
              <a:t>фотосессий</a:t>
            </a:r>
            <a:r>
              <a:rPr lang="ru-RU" sz="3800" dirty="0" smtClean="0"/>
              <a:t>, обработку изображений и, в некоторых случаях, управление проектами. Они создают фотографии для модных журналов, рекламных кампаний, каталогов, </a:t>
            </a:r>
            <a:r>
              <a:rPr lang="ru-RU" sz="3800" dirty="0" err="1" smtClean="0"/>
              <a:t>веб-сайтов</a:t>
            </a:r>
            <a:r>
              <a:rPr lang="ru-RU" sz="3800" dirty="0" smtClean="0"/>
              <a:t> и социальных </a:t>
            </a:r>
            <a:r>
              <a:rPr lang="ru-RU" sz="3800" dirty="0" err="1" smtClean="0"/>
              <a:t>медиа</a:t>
            </a:r>
            <a:r>
              <a:rPr lang="ru-RU" sz="3800" dirty="0" smtClean="0"/>
              <a:t>. Эти фотографии могут быть направлены на демонстрацию одежды, аксессуаров, украшений или обуви, а также на создание </a:t>
            </a:r>
            <a:r>
              <a:rPr lang="ru-RU" sz="3800" dirty="0" err="1" smtClean="0"/>
              <a:t>арт-проектов</a:t>
            </a:r>
            <a:r>
              <a:rPr lang="ru-RU" sz="3800" dirty="0" smtClean="0"/>
              <a:t> и концептуальных работ.</a:t>
            </a:r>
          </a:p>
          <a:p>
            <a:pPr fontAlgn="base"/>
            <a:r>
              <a:rPr lang="ru-RU" sz="3800" dirty="0" smtClean="0"/>
              <a:t>Для </a:t>
            </a:r>
            <a:r>
              <a:rPr lang="ru-RU" sz="3800" dirty="0" err="1" smtClean="0"/>
              <a:t>фэшн-фотографа</a:t>
            </a:r>
            <a:r>
              <a:rPr lang="ru-RU" sz="3800" dirty="0" smtClean="0"/>
              <a:t> важны не только технические навыки в области фотографии, но и понимание моды, стиля и композиции. Они должны быть способными видеть и передавать красоту, эмоции и настроение через свои изображения. </a:t>
            </a:r>
            <a:r>
              <a:rPr lang="ru-RU" sz="3800" dirty="0" err="1" smtClean="0"/>
              <a:t>Креативность</a:t>
            </a:r>
            <a:r>
              <a:rPr lang="ru-RU" sz="3800" dirty="0" smtClean="0"/>
              <a:t>, внимание к деталям и умение работать с разными людьми также являются ключевыми качествами для успешной карьеры в этой области.</a:t>
            </a:r>
          </a:p>
          <a:p>
            <a:pPr fontAlgn="base"/>
            <a:r>
              <a:rPr lang="ru-RU" sz="3800" dirty="0" err="1" smtClean="0"/>
              <a:t>Фэшн-фотография</a:t>
            </a:r>
            <a:r>
              <a:rPr lang="ru-RU" sz="3800" dirty="0" smtClean="0"/>
              <a:t> — это динамичная и конкурентоспособная сфера, где необходимо постоянно развиваться, следить за трендами и технологиями и быть готовым к экспериментам. Эта профессия предоставляет возможности для самовыражения и творчества, а также открывает двери в мир моды и искусства.</a:t>
            </a:r>
          </a:p>
          <a:p>
            <a:pPr fontAlgn="base"/>
            <a:r>
              <a:rPr lang="ru-RU" sz="3800" dirty="0" smtClean="0"/>
              <a:t>Учиться на </a:t>
            </a:r>
            <a:r>
              <a:rPr lang="ru-RU" sz="3800" dirty="0" err="1" smtClean="0"/>
              <a:t>фэшн-фотографа</a:t>
            </a:r>
            <a:r>
              <a:rPr lang="ru-RU" sz="3800" dirty="0" smtClean="0"/>
              <a:t> можно на </a:t>
            </a:r>
            <a:r>
              <a:rPr lang="ru-RU" sz="3800" dirty="0" err="1" smtClean="0"/>
              <a:t>онлайн</a:t>
            </a:r>
            <a:r>
              <a:rPr lang="ru-RU" sz="3800" dirty="0" smtClean="0"/>
              <a:t> курсах: есть короткий </a:t>
            </a:r>
            <a:r>
              <a:rPr lang="ru-RU" sz="3800" dirty="0" smtClean="0">
                <a:hlinkClick r:id="rId2"/>
              </a:rPr>
              <a:t>2-месячный курс</a:t>
            </a:r>
            <a:r>
              <a:rPr lang="ru-RU" sz="3800" dirty="0" smtClean="0"/>
              <a:t> или </a:t>
            </a:r>
            <a:r>
              <a:rPr lang="ru-RU" sz="3800" dirty="0" smtClean="0">
                <a:hlinkClick r:id="rId3"/>
              </a:rPr>
              <a:t>8-месячный</a:t>
            </a:r>
            <a:r>
              <a:rPr lang="ru-RU" sz="3800" dirty="0" smtClean="0"/>
              <a:t> для полного погружения в профессию.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3219</Words>
  <Application>Microsoft Office PowerPoint</Application>
  <PresentationFormat>Экран (4:3)</PresentationFormat>
  <Paragraphs>116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13 профессий, связанных с модой и стилем </vt:lpstr>
      <vt:lpstr>Слайд 2</vt:lpstr>
      <vt:lpstr>Слайд 3</vt:lpstr>
      <vt:lpstr>На уроке:</vt:lpstr>
      <vt:lpstr>Список профессий, связанных с модой и стилем</vt:lpstr>
      <vt:lpstr>Стилист-имиджмейкер</vt:lpstr>
      <vt:lpstr>Дизайнер одежды  </vt:lpstr>
      <vt:lpstr>Фотомодель</vt:lpstr>
      <vt:lpstr>Фэшн-фотограф</vt:lpstr>
      <vt:lpstr>Художник по костюмам</vt:lpstr>
      <vt:lpstr>Конструктор одежды</vt:lpstr>
      <vt:lpstr>Закройщик</vt:lpstr>
      <vt:lpstr>Швея</vt:lpstr>
      <vt:lpstr>Портной</vt:lpstr>
      <vt:lpstr>Фэшн-журналист</vt:lpstr>
      <vt:lpstr>Фэшн-блогер</vt:lpstr>
      <vt:lpstr>Байер</vt:lpstr>
      <vt:lpstr>Фэшн-иллюстратор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 профессий, связанных с модой и стилем </dc:title>
  <dc:creator>Teacher</dc:creator>
  <cp:lastModifiedBy>Teacher</cp:lastModifiedBy>
  <cp:revision>1</cp:revision>
  <dcterms:created xsi:type="dcterms:W3CDTF">2024-01-30T04:29:18Z</dcterms:created>
  <dcterms:modified xsi:type="dcterms:W3CDTF">2024-01-30T04:43:40Z</dcterms:modified>
</cp:coreProperties>
</file>