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75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70240" cy="28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475656" y="5445360"/>
            <a:ext cx="7486544" cy="13219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2000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и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нструктор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по физической культуре:</a:t>
            </a: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2000" b="1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Романович Светлана Юрьевна</a:t>
            </a:r>
            <a:endParaRPr lang="ru-RU" sz="20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МБДОУ детский сад «Буратино» поселка Горин Солнечного района Хабаровска края</a:t>
            </a: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15" name="Рисунок 114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18" name="Рисунок 117"/>
          <p:cNvPicPr/>
          <p:nvPr/>
        </p:nvPicPr>
        <p:blipFill>
          <a:blip r:embed="rId2" cstate="print"/>
          <a:stretch/>
        </p:blipFill>
        <p:spPr>
          <a:xfrm>
            <a:off x="360" y="0"/>
            <a:ext cx="9143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457200" y="1600200"/>
            <a:ext cx="8227440" cy="250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21" name="Рисунок 120"/>
          <p:cNvPicPr/>
          <p:nvPr/>
        </p:nvPicPr>
        <p:blipFill>
          <a:blip r:embed="rId2" cstate="print"/>
          <a:stretch/>
        </p:blipFill>
        <p:spPr>
          <a:xfrm>
            <a:off x="-15480" y="0"/>
            <a:ext cx="9143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" y="1600200"/>
            <a:ext cx="8227440" cy="250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23" name="Рисунок 122"/>
          <p:cNvPicPr/>
          <p:nvPr/>
        </p:nvPicPr>
        <p:blipFill>
          <a:blip r:embed="rId2" cstate="print"/>
          <a:stretch/>
        </p:blipFill>
        <p:spPr>
          <a:xfrm>
            <a:off x="0" y="670384"/>
            <a:ext cx="9143640" cy="551723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457200" y="2016000"/>
            <a:ext cx="8227440" cy="257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</p:txBody>
      </p:sp>
      <p:pic>
        <p:nvPicPr>
          <p:cNvPr id="125" name="Рисунок 124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4680"/>
            <a:ext cx="8227440" cy="919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 algn="ctr">
              <a:lnSpc>
                <a:spcPct val="100000"/>
              </a:lnSpc>
              <a:spcBef>
                <a:spcPts val="921"/>
              </a:spcBef>
            </a:pPr>
            <a:r>
              <a:rPr lang="ru-RU" sz="4600" b="1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4600" b="0" strike="noStrike" spc="-1">
              <a:latin typeface="Arial"/>
            </a:endParaRPr>
          </a:p>
        </p:txBody>
      </p:sp>
      <p:pic>
        <p:nvPicPr>
          <p:cNvPr id="81" name="Рисунок 80"/>
          <p:cNvPicPr/>
          <p:nvPr/>
        </p:nvPicPr>
        <p:blipFill>
          <a:blip r:embed="rId2" cstate="print"/>
          <a:stretch/>
        </p:blipFill>
        <p:spPr>
          <a:xfrm>
            <a:off x="0" y="0"/>
            <a:ext cx="918252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338760" y="1522440"/>
            <a:ext cx="8227440" cy="30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1414"/>
              </a:spcBef>
            </a:pPr>
            <a:r>
              <a:rPr lang="ru-RU" sz="32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     .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84" name="Рисунок 83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7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5516" y="0"/>
            <a:ext cx="8712968" cy="65527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sz="2800" dirty="0" smtClean="0"/>
              <a:t>Прыжки в длину</a:t>
            </a:r>
          </a:p>
          <a:p>
            <a:pPr algn="ctr">
              <a:buFontTx/>
              <a:buChar char="-"/>
            </a:pPr>
            <a:r>
              <a:rPr lang="ru-RU" sz="2800" dirty="0" smtClean="0"/>
              <a:t>Сгибание и разгибание рук в упоре;</a:t>
            </a:r>
          </a:p>
          <a:p>
            <a:pPr algn="ctr">
              <a:buFontTx/>
              <a:buChar char="-"/>
            </a:pPr>
            <a:r>
              <a:rPr lang="ru-RU" sz="2800" dirty="0" smtClean="0"/>
              <a:t>Поднимание туловища из положения лёжа на спине;</a:t>
            </a:r>
          </a:p>
          <a:p>
            <a:pPr algn="ctr">
              <a:buFontTx/>
              <a:buChar char="-"/>
            </a:pPr>
            <a:r>
              <a:rPr lang="ru-RU" sz="2800" dirty="0" smtClean="0"/>
              <a:t>Наклон в перёд;</a:t>
            </a:r>
          </a:p>
          <a:p>
            <a:pPr algn="ctr">
              <a:buFontTx/>
              <a:buChar char="-"/>
            </a:pPr>
            <a:r>
              <a:rPr lang="ru-RU" sz="2800" dirty="0" smtClean="0"/>
              <a:t>Метание спортивного снаряда</a:t>
            </a:r>
            <a:endParaRPr lang="ru-RU" sz="2800" dirty="0"/>
          </a:p>
        </p:txBody>
      </p:sp>
      <p:sp>
        <p:nvSpPr>
          <p:cNvPr id="86" name="CustomShape 1"/>
          <p:cNvSpPr/>
          <p:nvPr/>
        </p:nvSpPr>
        <p:spPr>
          <a:xfrm>
            <a:off x="457200" y="288000"/>
            <a:ext cx="8227440" cy="453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6478" y="764704"/>
            <a:ext cx="6151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Виды испытаний</a:t>
            </a:r>
            <a:endParaRPr lang="ru-RU" sz="54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1"/>
          <p:cNvPicPr/>
          <p:nvPr/>
        </p:nvPicPr>
        <p:blipFill>
          <a:blip r:embed="rId2" cstate="print"/>
          <a:stretch/>
        </p:blipFill>
        <p:spPr>
          <a:xfrm>
            <a:off x="0" y="36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5" name="Рисунок 94"/>
          <p:cNvPicPr/>
          <p:nvPr/>
        </p:nvPicPr>
        <p:blipFill>
          <a:blip r:embed="rId3" cstate="print"/>
          <a:stretch/>
        </p:blipFill>
        <p:spPr>
          <a:xfrm>
            <a:off x="4536000" y="1872000"/>
            <a:ext cx="4607640" cy="73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98" name="Рисунок 97"/>
          <p:cNvPicPr/>
          <p:nvPr/>
        </p:nvPicPr>
        <p:blipFill>
          <a:blip r:embed="rId2" cstate="print"/>
          <a:stretch/>
        </p:blipFill>
        <p:spPr>
          <a:xfrm>
            <a:off x="0" y="36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01" name="Рисунок 100"/>
          <p:cNvPicPr/>
          <p:nvPr/>
        </p:nvPicPr>
        <p:blipFill>
          <a:blip r:embed="rId2" cstate="print"/>
          <a:stretch/>
        </p:blipFill>
        <p:spPr>
          <a:xfrm>
            <a:off x="-72000" y="0"/>
            <a:ext cx="9215640" cy="68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09" name="Рисунок 108"/>
          <p:cNvPicPr/>
          <p:nvPr/>
        </p:nvPicPr>
        <p:blipFill>
          <a:blip r:embed="rId2" cstate="print"/>
          <a:stretch/>
        </p:blipFill>
        <p:spPr>
          <a:xfrm>
            <a:off x="360" y="0"/>
            <a:ext cx="9143640" cy="692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457200" y="1600200"/>
            <a:ext cx="8227440" cy="343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112" name="Рисунок 11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51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Я</dc:creator>
  <dc:description/>
  <cp:lastModifiedBy>днс</cp:lastModifiedBy>
  <cp:revision>81</cp:revision>
  <dcterms:created xsi:type="dcterms:W3CDTF">2019-08-01T12:04:09Z</dcterms:created>
  <dcterms:modified xsi:type="dcterms:W3CDTF">2024-01-30T04:49:00Z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XPowerLiteLastOptimized">
    <vt:lpwstr>1391242</vt:lpwstr>
  </property>
  <property fmtid="{D5CDD505-2E9C-101B-9397-08002B2CF9AE}" pid="8" name="NXPowerLiteSettings">
    <vt:lpwstr>C7000400038000</vt:lpwstr>
  </property>
  <property fmtid="{D5CDD505-2E9C-101B-9397-08002B2CF9AE}" pid="9" name="NXPowerLiteVersion">
    <vt:lpwstr>S9.0.1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i4>12</vt:i4>
  </property>
</Properties>
</file>