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3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38F12-8B3D-44F2-B922-0A1EDD759844}" type="datetimeFigureOut">
              <a:rPr lang="ru-RU" smtClean="0"/>
              <a:t>26.01.2024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77445-23F3-414E-B1E5-F4F9CF2F4A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4744" y="285728"/>
            <a:ext cx="3857652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Александр Грин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1500174"/>
            <a:ext cx="5072098" cy="485778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повести-феерии «Алые паруса» Александр Грин рассказывает историю, которая учит верить в свои мечты. У девушки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Ассоль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капитана Грэя мы учимся не сдаваться, даже если вокруг только и слышны осуждение и насмешки. 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6" name="AutoShape 2" descr="Краткое содержание «Алые паруса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C:\Users\10 класс\Desktop\image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221457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3000373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10 класс\Desktop\images (3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929066"/>
            <a:ext cx="2467587" cy="185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0562" y="214291"/>
            <a:ext cx="3957638" cy="235745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«Алые паруса»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повесть-феерия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071810"/>
            <a:ext cx="7358114" cy="328614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«Алые паруса» впервые опубликована в 1923 году. Автор стремился показать в своём произведении возможность победы мечты над будничностью. В повести рассказывает о девочке </a:t>
            </a:r>
            <a:r>
              <a:rPr lang="ru-RU" b="1" dirty="0" err="1" smtClean="0">
                <a:solidFill>
                  <a:srgbClr val="0070C0"/>
                </a:solidFill>
              </a:rPr>
              <a:t>Ассоль</a:t>
            </a:r>
            <a:r>
              <a:rPr lang="ru-RU" b="1" dirty="0" smtClean="0">
                <a:solidFill>
                  <a:srgbClr val="0070C0"/>
                </a:solidFill>
              </a:rPr>
              <a:t>, о её верности мечте и стремлении к ней. Главный конфликт повести «Алые паруса» – это противостояние мечты и реальности.</a:t>
            </a:r>
          </a:p>
          <a:p>
            <a:endParaRPr lang="ru-RU" dirty="0"/>
          </a:p>
        </p:txBody>
      </p:sp>
      <p:pic>
        <p:nvPicPr>
          <p:cNvPr id="4" name="Рисунок 3" descr="C:\Users\10 класс\Desktop\Без названия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37147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0"/>
            <a:ext cx="4672018" cy="1357298"/>
          </a:xfrm>
        </p:spPr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Ассоль</a:t>
            </a:r>
            <a:r>
              <a:rPr lang="ru-RU" b="1" dirty="0" smtClean="0">
                <a:solidFill>
                  <a:srgbClr val="FF0000"/>
                </a:solidFill>
              </a:rPr>
              <a:t> -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571876"/>
            <a:ext cx="7929618" cy="257176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Дочь простого рыбака, ставшая олицетворением мечтательности, романтичности и душевной щедрости. Характеристика </a:t>
            </a:r>
            <a:r>
              <a:rPr lang="ru-RU" b="1" dirty="0" err="1" smtClean="0">
                <a:solidFill>
                  <a:srgbClr val="0070C0"/>
                </a:solidFill>
              </a:rPr>
              <a:t>Ассоль</a:t>
            </a:r>
            <a:r>
              <a:rPr lang="ru-RU" b="1" dirty="0" smtClean="0">
                <a:solidFill>
                  <a:srgbClr val="0070C0"/>
                </a:solidFill>
              </a:rPr>
              <a:t> позволяет понять, что даже в самых сложных жизненных условиях нужно хранить верность мечте, не переставать верить в добро и сказку. Вся жизнь </a:t>
            </a:r>
            <a:r>
              <a:rPr lang="ru-RU" b="1" dirty="0" err="1" smtClean="0">
                <a:solidFill>
                  <a:srgbClr val="0070C0"/>
                </a:solidFill>
              </a:rPr>
              <a:t>Ассоль</a:t>
            </a:r>
            <a:r>
              <a:rPr lang="ru-RU" b="1" dirty="0" smtClean="0">
                <a:solidFill>
                  <a:srgbClr val="0070C0"/>
                </a:solidFill>
              </a:rPr>
              <a:t> — это яркое подтверждение того, что мечта в любой момент может стать явью. Нужно лишь верить в это, несмотря ни на что.</a:t>
            </a:r>
          </a:p>
        </p:txBody>
      </p:sp>
      <p:pic>
        <p:nvPicPr>
          <p:cNvPr id="4" name="Рисунок 3" descr="C:\Users\10 класс\Desktop\alye-parusa-kratkoe-sodergani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7166"/>
            <a:ext cx="214314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0 класс\Desktop\images (1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57298"/>
            <a:ext cx="2536863" cy="1795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785794"/>
            <a:ext cx="4000528" cy="281465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Капитан Артур Грей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843738" cy="300039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молодой аристократ, выходец из богатой и знатной семьи, который всем сердцем любит море. Целеустремлённый и волевой, он воплощает в жизнь свою детскую мечту и становится капитаном собственного корабля «Секрет</a:t>
            </a:r>
            <a:r>
              <a:rPr lang="ru-RU" b="1" dirty="0" smtClean="0">
                <a:solidFill>
                  <a:srgbClr val="0070C0"/>
                </a:solidFill>
              </a:rPr>
              <a:t>».</a:t>
            </a:r>
          </a:p>
        </p:txBody>
      </p:sp>
      <p:pic>
        <p:nvPicPr>
          <p:cNvPr id="5" name="Рисунок 4" descr="C:\Users\10 класс\Desktop\images (2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328614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0"/>
            <a:ext cx="8429684" cy="5000636"/>
          </a:xfrm>
        </p:spPr>
        <p:txBody>
          <a:bodyPr>
            <a:noAutofit/>
          </a:bodyPr>
          <a:lstStyle/>
          <a:p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Лонгрен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его дочь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Ассоль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живут в маленьком рыбацком городе. После смерти жены мужчина в одиночку занимается воспитанием дочки. Местные жители не любят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Лонгрена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поэтому отец и дочь живут уединённо. </a:t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Как-то раз маленькая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Ассоль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играет с корабликом с алыми парусами. К девочке подходит старый сказочник. Он заверяет её, что в будущем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Ассоль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увидит в море точно такой же корабль. На нём приплывёт прекрасный принц, который увезёт девушку в чудесную страну. </a:t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Дочь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Лонгрена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верит сказочнику. С тех пор она каждый день приходит к берегу, чтобы узнать, виднеются ли на горизонте обещанные ей алые паруса. Вскоре мечта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Ассоль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становится известна всем местным. Они только смеются и издеваются над девочкой.</a:t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Спустя годы повзрослевшую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Ассоль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встречает юный капитан Грэй, который влюбляется в неё с первого взгляда. Узнав о заветной мечте девушки, юноша приказывает поменять обычные паруса своего судна на алые. Он подплывает к берегу на маленькой лодке, чтобы забрать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Ассоль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борт своего корабля.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571876"/>
            <a:ext cx="4955845" cy="27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69950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686" y="571481"/>
            <a:ext cx="4100514" cy="200026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Сейчас «Алые паруса» - это праздник, который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проводится ежегодно в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Санкт-Петербурге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выпускников школ РФ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714620"/>
            <a:ext cx="8143932" cy="36433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10 класс\Desktop\Без названия (2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2720975" cy="167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0 класс\Desktop\kupit-bilet-parusa-peterburg-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714620"/>
            <a:ext cx="5935995" cy="34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572528" cy="569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42852"/>
            <a:ext cx="7786742" cy="642942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звали мать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Ассоль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Кем раньше служил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Лонгрен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смерти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жены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зарабатывает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жизнь?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называется г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ородок,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живут отец 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дочь?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жители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Каперны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невзлюбили отца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Ассоль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Старика-сказочника зовут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Эгль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зовут капитана Грэя?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он вырос?</a:t>
            </a:r>
          </a:p>
          <a:p>
            <a:pPr marL="514350" lvl="4" indent="-514350" algn="l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9.   Как называется его корабль?</a:t>
            </a:r>
          </a:p>
          <a:p>
            <a:pPr marL="514350" indent="-514350" algn="l">
              <a:buFont typeface="+mj-lt"/>
              <a:buAutoNum type="arabicPeriod"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277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Александр Грин</vt:lpstr>
      <vt:lpstr>«Алые паруса» повесть-феерия</vt:lpstr>
      <vt:lpstr>Ассоль -</vt:lpstr>
      <vt:lpstr>Капитан Артур Грей  </vt:lpstr>
      <vt:lpstr>Слайд 5</vt:lpstr>
      <vt:lpstr>Слайд 6</vt:lpstr>
      <vt:lpstr>Сейчас «Алые паруса» - это праздник, который проводится ежегодно в Санкт-Петербурге для выпускников школ РФ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 класс</dc:creator>
  <cp:lastModifiedBy>10 класс</cp:lastModifiedBy>
  <cp:revision>22</cp:revision>
  <dcterms:created xsi:type="dcterms:W3CDTF">2024-01-26T06:49:59Z</dcterms:created>
  <dcterms:modified xsi:type="dcterms:W3CDTF">2024-01-26T07:56:12Z</dcterms:modified>
</cp:coreProperties>
</file>