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2"/>
  </p:notesMasterIdLst>
  <p:sldIdLst>
    <p:sldId id="261" r:id="rId2"/>
    <p:sldId id="293" r:id="rId3"/>
    <p:sldId id="282" r:id="rId4"/>
    <p:sldId id="283" r:id="rId5"/>
    <p:sldId id="284" r:id="rId6"/>
    <p:sldId id="285" r:id="rId7"/>
    <p:sldId id="269" r:id="rId8"/>
    <p:sldId id="266" r:id="rId9"/>
    <p:sldId id="270" r:id="rId10"/>
    <p:sldId id="273" r:id="rId11"/>
    <p:sldId id="296" r:id="rId12"/>
    <p:sldId id="298" r:id="rId13"/>
    <p:sldId id="299" r:id="rId14"/>
    <p:sldId id="297" r:id="rId15"/>
    <p:sldId id="275" r:id="rId16"/>
    <p:sldId id="281" r:id="rId17"/>
    <p:sldId id="277" r:id="rId18"/>
    <p:sldId id="295" r:id="rId19"/>
    <p:sldId id="294" r:id="rId20"/>
    <p:sldId id="290" r:id="rId21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Comic Sans MS" panose="030F0702030302020204" pitchFamily="66" charset="0"/>
      <p:regular r:id="rId27"/>
      <p:bold r:id="rId2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77427" autoAdjust="0"/>
  </p:normalViewPr>
  <p:slideViewPr>
    <p:cSldViewPr>
      <p:cViewPr varScale="1">
        <p:scale>
          <a:sx n="57" d="100"/>
          <a:sy n="57" d="100"/>
        </p:scale>
        <p:origin x="177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BD385B-8C23-45BA-85BA-D45B73B1A7E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2B904-D757-4E2F-AB36-0FDBAB7ABA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131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потому что наряжают ёлку;</a:t>
            </a:r>
          </a:p>
          <a:p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-дети наряжаются в разные костюмы;</a:t>
            </a:r>
          </a:p>
          <a:p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-все веселятся возле ёлки;</a:t>
            </a:r>
          </a:p>
          <a:p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на праздник приходит Дед Мороз, играет с детьми, приносит подарки.</a:t>
            </a:r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2B904-D757-4E2F-AB36-0FDBAB7ABA4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2993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Мы выполнили все задания, ответили на все вопросы и открыли все буквы. Теперь можем приступать к изготовлению подарка для Деда Мороза</a:t>
            </a:r>
            <a:endParaRPr lang="ru-RU" sz="1200" b="0" i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2B904-D757-4E2F-AB36-0FDBAB7ABA4F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1686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обратить внимание на количество лучей снежинки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2B904-D757-4E2F-AB36-0FDBAB7ABA4F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1686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kern="12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+mn-ea"/>
                <a:cs typeface="+mn-cs"/>
              </a:rPr>
              <a:t>Итак, наша работа закончена. </a:t>
            </a:r>
          </a:p>
          <a:p>
            <a:pPr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kern="12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+mn-ea"/>
                <a:cs typeface="+mn-cs"/>
              </a:rPr>
              <a:t>Давайте полюбуемся на наш подарок. Получилась</a:t>
            </a:r>
            <a:r>
              <a:rPr lang="ru-RU" sz="1200" kern="1200" baseline="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+mn-ea"/>
                <a:cs typeface="+mn-cs"/>
              </a:rPr>
              <a:t> снежинка</a:t>
            </a:r>
            <a:r>
              <a:rPr lang="ru-RU" sz="1200" kern="12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+mn-ea"/>
                <a:cs typeface="+mn-cs"/>
              </a:rPr>
              <a:t>? Сделали своими руками? Как вы думаете, она понравится Деду Морозу?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2B904-D757-4E2F-AB36-0FDBAB7ABA4F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376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Дед Мороз дарит подарки детям, доставляет им радость, а сам остаётся без подарков.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 мы можем сделать, чтобы порадовать Деда Мороза?</a:t>
            </a:r>
          </a:p>
          <a:p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Сделать подарок для Деда Мороза)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2B904-D757-4E2F-AB36-0FDBAB7ABA4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2593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(Детей, елку, снег, мороженое, Новый год)</a:t>
            </a:r>
          </a:p>
          <a:p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(лучший подарок – сделанный своими руками)</a:t>
            </a:r>
          </a:p>
          <a:p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(Снежинки)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2B904-D757-4E2F-AB36-0FDBAB7ABA4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251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2B904-D757-4E2F-AB36-0FDBAB7ABA4F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187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 этом дети часто спрашивают своих родителей и многих пап и мам такой вопрос ставит в тупик. Ведь всем известно, что родиной Санта-Клауса является далекая Лапландия, а где находится резиденция российского Дедушки, мало кто знает. Открою вам секрет: Дед Мороз обосновался в городке Великий Устюг. Давайте посмотрим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как живет Дед Мороз. (отдельный файл)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2B904-D757-4E2F-AB36-0FDBAB7ABA4F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887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 на чем приедет к нам Дед Мороз? Давайте отгадаем загадку.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2B904-D757-4E2F-AB36-0FDBAB7ABA4F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5046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Какой предмет похож на карту дорог?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2B904-D757-4E2F-AB36-0FDBAB7ABA4F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7870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2B904-D757-4E2F-AB36-0FDBAB7ABA4F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5676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2B904-D757-4E2F-AB36-0FDBAB7ABA4F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026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16.01.2024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16.01.2024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16.01.2024</a:t>
            </a:fld>
            <a:endParaRPr lang="ru-RU"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16.01.2024</a:t>
            </a:fld>
            <a:endParaRPr lang="ru-RU"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16.01.2024</a:t>
            </a:fld>
            <a:endParaRPr lang="ru-RU"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  <p:sldLayoutId id="2147483667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2079427"/>
            <a:ext cx="6912768" cy="2123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Подарок Деду </a:t>
            </a:r>
            <a:r>
              <a:rPr lang="ru-RU" sz="6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Морозу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5BA05149-6EAF-4266-816E-F78309F039F7}"/>
              </a:ext>
            </a:extLst>
          </p:cNvPr>
          <p:cNvSpPr/>
          <p:nvPr/>
        </p:nvSpPr>
        <p:spPr>
          <a:xfrm>
            <a:off x="395536" y="4998368"/>
            <a:ext cx="50693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Учитель окружающего социального мира Загаруля Л. С.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2023г.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52028"/>
            <a:ext cx="6984776" cy="1143000"/>
          </a:xfrm>
        </p:spPr>
        <p:txBody>
          <a:bodyPr/>
          <a:lstStyle/>
          <a:p>
            <a:r>
              <a:rPr lang="ru-RU" dirty="0"/>
              <a:t>Транспорт Деда Мороза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B00F617-A52F-4217-ABED-C5F6A33528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133350" algn="just">
              <a:spcBef>
                <a:spcPct val="0"/>
              </a:spcBef>
              <a:buNone/>
            </a:pPr>
            <a:endParaRPr lang="ru-RU" altLang="ru-RU" sz="1200" dirty="0">
              <a:solidFill>
                <a:srgbClr val="000000"/>
              </a:solidFill>
              <a:latin typeface="Helvetica Neue"/>
            </a:endParaRPr>
          </a:p>
          <a:p>
            <a:pPr marL="0" lvl="0" indent="133350" algn="just">
              <a:spcBef>
                <a:spcPct val="0"/>
              </a:spcBef>
              <a:buNone/>
            </a:pPr>
            <a:endParaRPr lang="ru-RU" altLang="ru-RU" sz="1200" dirty="0">
              <a:solidFill>
                <a:srgbClr val="000000"/>
              </a:solidFill>
              <a:latin typeface="Helvetica Neue"/>
            </a:endParaRPr>
          </a:p>
          <a:p>
            <a:pPr marL="0" lvl="0" indent="133350" algn="just">
              <a:spcBef>
                <a:spcPct val="0"/>
              </a:spcBef>
              <a:buNone/>
            </a:pPr>
            <a:endParaRPr lang="ru-RU" altLang="ru-RU" sz="1200" dirty="0">
              <a:solidFill>
                <a:srgbClr val="000000"/>
              </a:solidFill>
              <a:latin typeface="Helvetica Neue"/>
            </a:endParaRPr>
          </a:p>
          <a:p>
            <a:pPr marL="0" lvl="0" indent="133350" algn="just">
              <a:spcBef>
                <a:spcPct val="0"/>
              </a:spcBef>
              <a:buNone/>
            </a:pPr>
            <a:endParaRPr lang="ru-RU" altLang="ru-RU" sz="1200" dirty="0">
              <a:solidFill>
                <a:srgbClr val="000000"/>
              </a:solidFill>
              <a:latin typeface="Helvetica Neue"/>
            </a:endParaRPr>
          </a:p>
          <a:p>
            <a:pPr marL="0" lvl="0" indent="133350">
              <a:spcBef>
                <a:spcPct val="0"/>
              </a:spcBef>
              <a:buNone/>
            </a:pPr>
            <a:endParaRPr lang="ru-RU" altLang="ru-RU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xmlns="" id="{4ED46083-48E6-4C06-A4EC-079B7975F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848" y="1547790"/>
            <a:ext cx="326356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33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/>
            <a:r>
              <a:rPr lang="ru-RU" altLang="ru-RU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Для любой сойдут погоды</a:t>
            </a:r>
          </a:p>
          <a:p>
            <a:pPr lvl="0" algn="just"/>
            <a:r>
              <a:rPr lang="ru-RU" altLang="ru-RU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Чудо </a:t>
            </a:r>
            <a:r>
              <a:rPr lang="ru-RU" altLang="ru-RU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скороходы,</a:t>
            </a:r>
          </a:p>
          <a:p>
            <a:pPr lvl="0" algn="just"/>
            <a:r>
              <a:rPr lang="ru-RU" altLang="ru-RU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В них подарки и призы</a:t>
            </a:r>
          </a:p>
          <a:p>
            <a:pPr lvl="0" algn="just"/>
            <a:r>
              <a:rPr lang="ru-RU" altLang="ru-RU" sz="1400" dirty="0">
                <a:solidFill>
                  <a:srgbClr val="000000"/>
                </a:solidFill>
                <a:latin typeface="Comic Sans MS" panose="030F0702030302020204" pitchFamily="66" charset="0"/>
              </a:rPr>
              <a:t>Для коровы и козы.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0F777E2D-7DDE-4890-8590-72AC3DE5109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25" t="41249" r="11504" b="10001"/>
          <a:stretch/>
        </p:blipFill>
        <p:spPr>
          <a:xfrm>
            <a:off x="6156176" y="1628800"/>
            <a:ext cx="2304256" cy="1599534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163A0273-E3A3-47E2-9F48-7013834CF33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5" r="24305" b="12514"/>
          <a:stretch/>
        </p:blipFill>
        <p:spPr>
          <a:xfrm>
            <a:off x="2779139" y="3356992"/>
            <a:ext cx="4322310" cy="273630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51520" y="26064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40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физминутки\IMG_20161130_192935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7" y="773386"/>
            <a:ext cx="5328592" cy="60846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04277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196752"/>
            <a:ext cx="6029325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958B74C-CE1D-40A1-9FDB-129CAEBCE6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764704"/>
            <a:ext cx="1656184" cy="16561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673" y="2924944"/>
            <a:ext cx="2681246" cy="325792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196752"/>
            <a:ext cx="264795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188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1">
            <a:extLst>
              <a:ext uri="{FF2B5EF4-FFF2-40B4-BE49-F238E27FC236}">
                <a16:creationId xmlns="" xmlns:a16="http://schemas.microsoft.com/office/drawing/2014/main" id="{E6828946-9AB7-4C97-9935-21EE63B83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5816" y="836712"/>
            <a:ext cx="5976664" cy="1143000"/>
          </a:xfrm>
        </p:spPr>
        <p:txBody>
          <a:bodyPr/>
          <a:lstStyle/>
          <a:p>
            <a:r>
              <a:rPr lang="ru-RU" sz="4000" dirty="0"/>
              <a:t>Кто подскажет дорогу </a:t>
            </a:r>
            <a:br>
              <a:rPr lang="ru-RU" sz="4000" dirty="0"/>
            </a:br>
            <a:r>
              <a:rPr lang="ru-RU" sz="4000" dirty="0" smtClean="0"/>
              <a:t> Деду </a:t>
            </a:r>
            <a:r>
              <a:rPr lang="ru-RU" sz="4000" dirty="0"/>
              <a:t>Морозу</a:t>
            </a:r>
          </a:p>
        </p:txBody>
      </p:sp>
      <p:sp>
        <p:nvSpPr>
          <p:cNvPr id="25" name="Заголовок 1">
            <a:extLst>
              <a:ext uri="{FF2B5EF4-FFF2-40B4-BE49-F238E27FC236}">
                <a16:creationId xmlns="" xmlns:a16="http://schemas.microsoft.com/office/drawing/2014/main" id="{BC55A734-FCC5-4528-9E3D-985830CC8CBD}"/>
              </a:ext>
            </a:extLst>
          </p:cNvPr>
          <p:cNvSpPr txBox="1">
            <a:spLocks/>
          </p:cNvSpPr>
          <p:nvPr/>
        </p:nvSpPr>
        <p:spPr>
          <a:xfrm>
            <a:off x="2123728" y="2857500"/>
            <a:ext cx="6408712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z="3200" dirty="0"/>
          </a:p>
        </p:txBody>
      </p:sp>
      <p:pic>
        <p:nvPicPr>
          <p:cNvPr id="27" name="Рисунок 26">
            <a:extLst>
              <a:ext uri="{FF2B5EF4-FFF2-40B4-BE49-F238E27FC236}">
                <a16:creationId xmlns="" xmlns:a16="http://schemas.microsoft.com/office/drawing/2014/main" id="{2958B74C-CE1D-40A1-9FDB-129CAEBCE6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420888"/>
            <a:ext cx="1656184" cy="1656184"/>
          </a:xfrm>
          <a:prstGeom prst="rect">
            <a:avLst/>
          </a:prstGeom>
        </p:spPr>
      </p:pic>
      <p:sp>
        <p:nvSpPr>
          <p:cNvPr id="28" name="Заголовок 1">
            <a:extLst>
              <a:ext uri="{FF2B5EF4-FFF2-40B4-BE49-F238E27FC236}">
                <a16:creationId xmlns="" xmlns:a16="http://schemas.microsoft.com/office/drawing/2014/main" id="{F859C8CE-C0A4-4441-A0BD-5E22E502A69C}"/>
              </a:ext>
            </a:extLst>
          </p:cNvPr>
          <p:cNvSpPr txBox="1">
            <a:spLocks/>
          </p:cNvSpPr>
          <p:nvPr/>
        </p:nvSpPr>
        <p:spPr>
          <a:xfrm>
            <a:off x="914400" y="5373216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dirty="0"/>
              <a:t>Задание: </a:t>
            </a:r>
            <a:r>
              <a:rPr lang="ru-RU" sz="4000" dirty="0" smtClean="0"/>
              <a:t>обведи снежинку</a:t>
            </a:r>
            <a:endParaRPr lang="ru-RU" sz="4000" dirty="0"/>
          </a:p>
        </p:txBody>
      </p:sp>
      <p:pic>
        <p:nvPicPr>
          <p:cNvPr id="1026" name="Picture 2" descr="D:\презентации к урокам\МОИ РАЗРАБОТКИ\Gmail (7)\IMG_20221205_210216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t="11769" b="11863"/>
          <a:stretch>
            <a:fillRect/>
          </a:stretch>
        </p:blipFill>
        <p:spPr bwMode="auto">
          <a:xfrm>
            <a:off x="4860032" y="2060848"/>
            <a:ext cx="3199997" cy="345638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188640"/>
            <a:ext cx="25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2313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7"/>
            <a:ext cx="9144000" cy="589049"/>
          </a:xfrm>
        </p:spPr>
        <p:txBody>
          <a:bodyPr/>
          <a:lstStyle/>
          <a:p>
            <a:r>
              <a:rPr lang="ru-RU" sz="3600" dirty="0" smtClean="0"/>
              <a:t>Угадываем </a:t>
            </a:r>
            <a:r>
              <a:rPr lang="ru-RU" sz="3600" dirty="0" smtClean="0"/>
              <a:t>помощников </a:t>
            </a:r>
            <a:r>
              <a:rPr lang="ru-RU" sz="3600" dirty="0" smtClean="0"/>
              <a:t>Деда Мороза</a:t>
            </a:r>
            <a:endParaRPr lang="ru-RU" sz="3600" dirty="0"/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xmlns="" id="{62EDF460-378C-400C-8CED-136B63934A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3557" y="1046322"/>
            <a:ext cx="8496944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                      Выберите картинку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7" t="4396" r="31190"/>
          <a:stretch/>
        </p:blipFill>
        <p:spPr>
          <a:xfrm>
            <a:off x="2983685" y="2097814"/>
            <a:ext cx="2232248" cy="386104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0" r="8420"/>
          <a:stretch/>
        </p:blipFill>
        <p:spPr>
          <a:xfrm>
            <a:off x="-26082" y="1086778"/>
            <a:ext cx="2779314" cy="24862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3016"/>
            <a:ext cx="2753232" cy="34486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933" y="4016355"/>
            <a:ext cx="3920149" cy="284164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933" y="1811871"/>
            <a:ext cx="3928067" cy="22095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332656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586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7"/>
            <a:ext cx="9144000" cy="589049"/>
          </a:xfrm>
        </p:spPr>
        <p:txBody>
          <a:bodyPr/>
          <a:lstStyle/>
          <a:p>
            <a:r>
              <a:rPr lang="ru-RU" sz="3600" dirty="0" smtClean="0"/>
              <a:t>Угадываем помощников Деда Мороза</a:t>
            </a:r>
            <a:endParaRPr lang="ru-RU" sz="3600" dirty="0"/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xmlns="" id="{62EDF460-378C-400C-8CED-136B63934A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3557" y="1046322"/>
            <a:ext cx="8496944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    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                      Снегурочка </a:t>
            </a:r>
          </a:p>
          <a:p>
            <a:pPr marL="0" indent="0" algn="ctr">
              <a:buNone/>
            </a:pPr>
            <a:r>
              <a:rPr lang="ru-RU" dirty="0" smtClean="0"/>
              <a:t>                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7" t="4396" r="31190"/>
          <a:stretch/>
        </p:blipFill>
        <p:spPr>
          <a:xfrm>
            <a:off x="1619672" y="1378779"/>
            <a:ext cx="2232248" cy="3861048"/>
          </a:xfrm>
        </p:spPr>
      </p:pic>
      <p:sp>
        <p:nvSpPr>
          <p:cNvPr id="5" name="Прямоугольник 4"/>
          <p:cNvSpPr/>
          <p:nvPr/>
        </p:nvSpPr>
        <p:spPr>
          <a:xfrm>
            <a:off x="4716016" y="2780928"/>
            <a:ext cx="34563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У снегурочки с утра</a:t>
            </a:r>
            <a:b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Новогодних дел гора.</a:t>
            </a:r>
            <a:b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Нужно снежной бахромой</a:t>
            </a:r>
            <a:b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Ей украсить лес родной.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Для зверят пирог испечь</a:t>
            </a:r>
            <a:b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И фонарики зажечь,</a:t>
            </a:r>
            <a:b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А потом на праздник к детям</a:t>
            </a:r>
            <a:b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В золотой лететь карете!</a:t>
            </a:r>
          </a:p>
        </p:txBody>
      </p:sp>
    </p:spTree>
    <p:extLst>
      <p:ext uri="{BB962C8B-B14F-4D97-AF65-F5344CB8AC3E}">
        <p14:creationId xmlns:p14="http://schemas.microsoft.com/office/powerpoint/2010/main" val="359213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sz="4000" dirty="0" smtClean="0"/>
              <a:t>Угадываем помощников Деда Мороза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2204864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ЗАДАНИЕ: собери картинку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7664" y="5085184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strike="dblStrike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снеговик</a:t>
            </a:r>
          </a:p>
        </p:txBody>
      </p:sp>
    </p:spTree>
    <p:extLst>
      <p:ext uri="{BB962C8B-B14F-4D97-AF65-F5344CB8AC3E}">
        <p14:creationId xmlns:p14="http://schemas.microsoft.com/office/powerpoint/2010/main" val="203300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43808" y="2420888"/>
            <a:ext cx="4680520" cy="1296145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Соберем и украсим елочку</a:t>
            </a:r>
            <a:endParaRPr lang="ru-RU" sz="4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188641"/>
            <a:ext cx="4680520" cy="1440160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Давайте подумаем, какие мы сможем сделать снежинки, а для этого посмотрим, как выглядят настоящие снежинки при увеличении, под микроскопом.</a:t>
            </a:r>
            <a:endParaRPr lang="ru-RU" sz="1800" dirty="0"/>
          </a:p>
        </p:txBody>
      </p:sp>
      <p:pic>
        <p:nvPicPr>
          <p:cNvPr id="4" name="Рисунок 3" descr="1163274751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1772816"/>
            <a:ext cx="2369696" cy="2247546"/>
          </a:xfrm>
          <a:prstGeom prst="rect">
            <a:avLst/>
          </a:prstGeom>
        </p:spPr>
      </p:pic>
      <p:pic>
        <p:nvPicPr>
          <p:cNvPr id="5" name="Рисунок 4" descr="1163274756_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1412776"/>
            <a:ext cx="2232248" cy="2422104"/>
          </a:xfrm>
          <a:prstGeom prst="rect">
            <a:avLst/>
          </a:prstGeom>
        </p:spPr>
      </p:pic>
      <p:pic>
        <p:nvPicPr>
          <p:cNvPr id="6" name="Рисунок 5" descr="1163274762_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3928" y="2708920"/>
            <a:ext cx="3039872" cy="2632466"/>
          </a:xfrm>
          <a:prstGeom prst="rect">
            <a:avLst/>
          </a:prstGeom>
        </p:spPr>
      </p:pic>
      <p:pic>
        <p:nvPicPr>
          <p:cNvPr id="7" name="Рисунок 6" descr="1163274783_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560" y="3781811"/>
            <a:ext cx="2932584" cy="3076189"/>
          </a:xfrm>
          <a:prstGeom prst="rect">
            <a:avLst/>
          </a:prstGeom>
        </p:spPr>
      </p:pic>
      <p:pic>
        <p:nvPicPr>
          <p:cNvPr id="8" name="Рисунок 7" descr="1163274788_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24128" y="4153477"/>
            <a:ext cx="3170257" cy="270452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124744"/>
            <a:ext cx="6632138" cy="41450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35841" y="5205660"/>
            <a:ext cx="38079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Снег идёт, снег идёт</a:t>
            </a:r>
            <a:br>
              <a:rPr lang="ru-RU" sz="2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Значит скоро Новый Год.</a:t>
            </a:r>
            <a:br>
              <a:rPr lang="ru-RU" sz="2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Дед Мороз к нам придёт</a:t>
            </a:r>
            <a:br>
              <a:rPr lang="ru-RU" sz="2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Всем подарки принесёт!</a:t>
            </a:r>
          </a:p>
        </p:txBody>
      </p:sp>
    </p:spTree>
    <p:extLst>
      <p:ext uri="{BB962C8B-B14F-4D97-AF65-F5344CB8AC3E}">
        <p14:creationId xmlns:p14="http://schemas.microsoft.com/office/powerpoint/2010/main" val="14071545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3728" y="2708920"/>
            <a:ext cx="658822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Итак, наша работа закончена.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Давайте полюбуемся на наш подарок.</a:t>
            </a:r>
          </a:p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60489" y="836712"/>
            <a:ext cx="28632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Рефлексия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99792" y="1484784"/>
            <a:ext cx="5987008" cy="464137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Какой праздник больше всего любят дети?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Почему дети любят этот праздник?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uq0c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1196752"/>
            <a:ext cx="6716520" cy="537321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43808" y="1556792"/>
            <a:ext cx="5842992" cy="456937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Какие подарки приносит Дед Мороз детям?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3074" name="Picture 2" descr="https://nyamkin.ru/frontend/web/images/recepts/medium/5e4f487f0a47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501008"/>
            <a:ext cx="2402569" cy="1931666"/>
          </a:xfrm>
          <a:prstGeom prst="rect">
            <a:avLst/>
          </a:prstGeom>
          <a:noFill/>
        </p:spPr>
      </p:pic>
      <p:pic>
        <p:nvPicPr>
          <p:cNvPr id="3076" name="Picture 4" descr="Мягкие игрушки – лучший подарок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852936"/>
            <a:ext cx="3024336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 вы думаете, что любит Дед Мороз?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Какому подарку Дед Мороз будет очень рад?</a:t>
            </a:r>
          </a:p>
          <a:p>
            <a:pPr>
              <a:buNone/>
            </a:pPr>
            <a:r>
              <a:rPr lang="ru-RU" dirty="0" smtClean="0"/>
              <a:t>Какой подарок мы можем сделать своими руками?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4BD06CF-401B-473B-8F39-44C9DFD7E9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7" t="6940" r="5901" b="6940"/>
          <a:stretch/>
        </p:blipFill>
        <p:spPr>
          <a:xfrm>
            <a:off x="3772508" y="227000"/>
            <a:ext cx="4983360" cy="354015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3553" y="1844824"/>
            <a:ext cx="4680520" cy="1359024"/>
          </a:xfrm>
        </p:spPr>
        <p:txBody>
          <a:bodyPr/>
          <a:lstStyle/>
          <a:p>
            <a:pPr algn="r"/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Деду Морозу</a:t>
            </a:r>
            <a:endParaRPr lang="ru-RU" sz="24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B3BF00B-2CC7-4444-A4D4-F5ECC3139B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6631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95936" y="465313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1. А как мы подарим Деду Морозу наш подарок? Кто знает где он живет? Его адрес?</a:t>
            </a:r>
          </a:p>
        </p:txBody>
      </p:sp>
    </p:spTree>
    <p:extLst>
      <p:ext uri="{BB962C8B-B14F-4D97-AF65-F5344CB8AC3E}">
        <p14:creationId xmlns:p14="http://schemas.microsoft.com/office/powerpoint/2010/main" val="24305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11661B4E-2150-4B78-8AEC-F86FD43AD7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449428"/>
            <a:ext cx="6898713" cy="5174035"/>
          </a:xfrm>
        </p:spPr>
      </p:pic>
    </p:spTree>
    <p:extLst>
      <p:ext uri="{BB962C8B-B14F-4D97-AF65-F5344CB8AC3E}">
        <p14:creationId xmlns:p14="http://schemas.microsoft.com/office/powerpoint/2010/main" val="306135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404664"/>
            <a:ext cx="6408712" cy="1143000"/>
          </a:xfrm>
        </p:spPr>
        <p:txBody>
          <a:bodyPr/>
          <a:lstStyle/>
          <a:p>
            <a:r>
              <a:rPr lang="ru-RU" dirty="0"/>
              <a:t>Адрес Деда Мороза:</a:t>
            </a:r>
            <a:br>
              <a:rPr lang="ru-RU" dirty="0"/>
            </a:br>
            <a:r>
              <a:rPr lang="ru-RU" dirty="0"/>
              <a:t>162340, Россия, </a:t>
            </a:r>
            <a:br>
              <a:rPr lang="ru-RU" dirty="0"/>
            </a:br>
            <a:r>
              <a:rPr lang="ru-RU" dirty="0"/>
              <a:t>Вологодская область, </a:t>
            </a:r>
            <a:br>
              <a:rPr lang="ru-RU" dirty="0"/>
            </a:br>
            <a:r>
              <a:rPr lang="ru-RU" dirty="0"/>
              <a:t>город Великий Устюг, </a:t>
            </a:r>
            <a:br>
              <a:rPr lang="ru-RU" dirty="0"/>
            </a:br>
            <a:r>
              <a:rPr lang="ru-RU" dirty="0"/>
              <a:t>дом Деда Мороза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xmlns="" id="{3C71EFC5-E1A1-418F-AB0C-D0BC6AF34A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6" t="3080" r="24080" b="38601"/>
          <a:stretch/>
        </p:blipFill>
        <p:spPr>
          <a:xfrm>
            <a:off x="4552459" y="3913337"/>
            <a:ext cx="4245987" cy="2736304"/>
          </a:xfrm>
        </p:spPr>
      </p:pic>
      <p:sp>
        <p:nvSpPr>
          <p:cNvPr id="4" name="Прямоугольник 3"/>
          <p:cNvSpPr/>
          <p:nvPr/>
        </p:nvSpPr>
        <p:spPr>
          <a:xfrm>
            <a:off x="323528" y="5085184"/>
            <a:ext cx="4320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Мы можем оправить ему посылку с нашим подарком. 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А можем …. подарить ему, когда он приедет к нам на утренник.</a:t>
            </a:r>
          </a:p>
        </p:txBody>
      </p:sp>
    </p:spTree>
    <p:extLst>
      <p:ext uri="{BB962C8B-B14F-4D97-AF65-F5344CB8AC3E}">
        <p14:creationId xmlns:p14="http://schemas.microsoft.com/office/powerpoint/2010/main" val="215943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44061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1563</TotalTime>
  <Words>449</Words>
  <Application>Microsoft Office PowerPoint</Application>
  <PresentationFormat>Экран (4:3)</PresentationFormat>
  <Paragraphs>82</Paragraphs>
  <Slides>20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Calibri</vt:lpstr>
      <vt:lpstr>Arial</vt:lpstr>
      <vt:lpstr>Times New Roman</vt:lpstr>
      <vt:lpstr>Comic Sans MS</vt:lpstr>
      <vt:lpstr>Helvetica Neue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Деду Морозу</vt:lpstr>
      <vt:lpstr>Презентация PowerPoint</vt:lpstr>
      <vt:lpstr>Адрес Деда Мороза: 162340, Россия,  Вологодская область,  город Великий Устюг,  дом Деда Мороза</vt:lpstr>
      <vt:lpstr>Транспорт Деда Мороза</vt:lpstr>
      <vt:lpstr>Презентация PowerPoint</vt:lpstr>
      <vt:lpstr>Презентация PowerPoint</vt:lpstr>
      <vt:lpstr>Презентация PowerPoint</vt:lpstr>
      <vt:lpstr>Кто подскажет дорогу   Деду Морозу</vt:lpstr>
      <vt:lpstr>Угадываем помощников Деда Мороза</vt:lpstr>
      <vt:lpstr>Угадываем помощников Деда Мороза</vt:lpstr>
      <vt:lpstr>Угадываем помощников Деда Мороза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Рамки</dc:title>
  <dc:creator>Фокина Лидия Петровна</dc:creator>
  <cp:keywords>Шаблон презентации</cp:keywords>
  <cp:lastModifiedBy>user</cp:lastModifiedBy>
  <cp:revision>110</cp:revision>
  <dcterms:created xsi:type="dcterms:W3CDTF">2014-07-06T18:18:01Z</dcterms:created>
  <dcterms:modified xsi:type="dcterms:W3CDTF">2024-01-16T03:11:30Z</dcterms:modified>
</cp:coreProperties>
</file>